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ウチワを持つ男性のシルエット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2298714-89BE-8EA5-872A-B930D3F9FBF3}"/>
              </a:ext>
            </a:extLst>
          </p:cNvPr>
          <p:cNvGrpSpPr/>
          <p:nvPr/>
        </p:nvGrpSpPr>
        <p:grpSpPr>
          <a:xfrm>
            <a:off x="1544530" y="958544"/>
            <a:ext cx="967908" cy="2502475"/>
            <a:chOff x="0" y="2354263"/>
            <a:chExt cx="1439863" cy="3722688"/>
          </a:xfrm>
        </p:grpSpPr>
        <p:sp>
          <p:nvSpPr>
            <p:cNvPr id="4" name="Freeform 8">
              <a:extLst>
                <a:ext uri="{FF2B5EF4-FFF2-40B4-BE49-F238E27FC236}">
                  <a16:creationId xmlns:a16="http://schemas.microsoft.com/office/drawing/2014/main" id="{2557E3B5-7CDE-671E-E2EE-7AF89BEC1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354263"/>
              <a:ext cx="1439863" cy="3722688"/>
            </a:xfrm>
            <a:custGeom>
              <a:avLst/>
              <a:gdLst>
                <a:gd name="T0" fmla="*/ 387 w 907"/>
                <a:gd name="T1" fmla="*/ 363 h 2345"/>
                <a:gd name="T2" fmla="*/ 371 w 907"/>
                <a:gd name="T3" fmla="*/ 392 h 2345"/>
                <a:gd name="T4" fmla="*/ 190 w 907"/>
                <a:gd name="T5" fmla="*/ 487 h 2345"/>
                <a:gd name="T6" fmla="*/ 176 w 907"/>
                <a:gd name="T7" fmla="*/ 504 h 2345"/>
                <a:gd name="T8" fmla="*/ 129 w 907"/>
                <a:gd name="T9" fmla="*/ 584 h 2345"/>
                <a:gd name="T10" fmla="*/ 4 w 907"/>
                <a:gd name="T11" fmla="*/ 774 h 2345"/>
                <a:gd name="T12" fmla="*/ 13 w 907"/>
                <a:gd name="T13" fmla="*/ 861 h 2345"/>
                <a:gd name="T14" fmla="*/ 29 w 907"/>
                <a:gd name="T15" fmla="*/ 916 h 2345"/>
                <a:gd name="T16" fmla="*/ 65 w 907"/>
                <a:gd name="T17" fmla="*/ 920 h 2345"/>
                <a:gd name="T18" fmla="*/ 208 w 907"/>
                <a:gd name="T19" fmla="*/ 808 h 2345"/>
                <a:gd name="T20" fmla="*/ 254 w 907"/>
                <a:gd name="T21" fmla="*/ 893 h 2345"/>
                <a:gd name="T22" fmla="*/ 252 w 907"/>
                <a:gd name="T23" fmla="*/ 1170 h 2345"/>
                <a:gd name="T24" fmla="*/ 299 w 907"/>
                <a:gd name="T25" fmla="*/ 1661 h 2345"/>
                <a:gd name="T26" fmla="*/ 388 w 907"/>
                <a:gd name="T27" fmla="*/ 2010 h 2345"/>
                <a:gd name="T28" fmla="*/ 461 w 907"/>
                <a:gd name="T29" fmla="*/ 2229 h 2345"/>
                <a:gd name="T30" fmla="*/ 444 w 907"/>
                <a:gd name="T31" fmla="*/ 2242 h 2345"/>
                <a:gd name="T32" fmla="*/ 466 w 907"/>
                <a:gd name="T33" fmla="*/ 2288 h 2345"/>
                <a:gd name="T34" fmla="*/ 587 w 907"/>
                <a:gd name="T35" fmla="*/ 2344 h 2345"/>
                <a:gd name="T36" fmla="*/ 679 w 907"/>
                <a:gd name="T37" fmla="*/ 2328 h 2345"/>
                <a:gd name="T38" fmla="*/ 690 w 907"/>
                <a:gd name="T39" fmla="*/ 2301 h 2345"/>
                <a:gd name="T40" fmla="*/ 686 w 907"/>
                <a:gd name="T41" fmla="*/ 2280 h 2345"/>
                <a:gd name="T42" fmla="*/ 596 w 907"/>
                <a:gd name="T43" fmla="*/ 2219 h 2345"/>
                <a:gd name="T44" fmla="*/ 518 w 907"/>
                <a:gd name="T45" fmla="*/ 2083 h 2345"/>
                <a:gd name="T46" fmla="*/ 515 w 907"/>
                <a:gd name="T47" fmla="*/ 2023 h 2345"/>
                <a:gd name="T48" fmla="*/ 543 w 907"/>
                <a:gd name="T49" fmla="*/ 1996 h 2345"/>
                <a:gd name="T50" fmla="*/ 573 w 907"/>
                <a:gd name="T51" fmla="*/ 2013 h 2345"/>
                <a:gd name="T52" fmla="*/ 596 w 907"/>
                <a:gd name="T53" fmla="*/ 2019 h 2345"/>
                <a:gd name="T54" fmla="*/ 603 w 907"/>
                <a:gd name="T55" fmla="*/ 2079 h 2345"/>
                <a:gd name="T56" fmla="*/ 586 w 907"/>
                <a:gd name="T57" fmla="*/ 2173 h 2345"/>
                <a:gd name="T58" fmla="*/ 613 w 907"/>
                <a:gd name="T59" fmla="*/ 2203 h 2345"/>
                <a:gd name="T60" fmla="*/ 669 w 907"/>
                <a:gd name="T61" fmla="*/ 2211 h 2345"/>
                <a:gd name="T62" fmla="*/ 877 w 907"/>
                <a:gd name="T63" fmla="*/ 2213 h 2345"/>
                <a:gd name="T64" fmla="*/ 907 w 907"/>
                <a:gd name="T65" fmla="*/ 2189 h 2345"/>
                <a:gd name="T66" fmla="*/ 893 w 907"/>
                <a:gd name="T67" fmla="*/ 2182 h 2345"/>
                <a:gd name="T68" fmla="*/ 882 w 907"/>
                <a:gd name="T69" fmla="*/ 2168 h 2345"/>
                <a:gd name="T70" fmla="*/ 830 w 907"/>
                <a:gd name="T71" fmla="*/ 2151 h 2345"/>
                <a:gd name="T72" fmla="*/ 720 w 907"/>
                <a:gd name="T73" fmla="*/ 2110 h 2345"/>
                <a:gd name="T74" fmla="*/ 700 w 907"/>
                <a:gd name="T75" fmla="*/ 2091 h 2345"/>
                <a:gd name="T76" fmla="*/ 742 w 907"/>
                <a:gd name="T77" fmla="*/ 2007 h 2345"/>
                <a:gd name="T78" fmla="*/ 772 w 907"/>
                <a:gd name="T79" fmla="*/ 1932 h 2345"/>
                <a:gd name="T80" fmla="*/ 794 w 907"/>
                <a:gd name="T81" fmla="*/ 1605 h 2345"/>
                <a:gd name="T82" fmla="*/ 747 w 907"/>
                <a:gd name="T83" fmla="*/ 889 h 2345"/>
                <a:gd name="T84" fmla="*/ 695 w 907"/>
                <a:gd name="T85" fmla="*/ 524 h 2345"/>
                <a:gd name="T86" fmla="*/ 657 w 907"/>
                <a:gd name="T87" fmla="*/ 464 h 2345"/>
                <a:gd name="T88" fmla="*/ 578 w 907"/>
                <a:gd name="T89" fmla="*/ 425 h 2345"/>
                <a:gd name="T90" fmla="*/ 575 w 907"/>
                <a:gd name="T91" fmla="*/ 328 h 2345"/>
                <a:gd name="T92" fmla="*/ 596 w 907"/>
                <a:gd name="T93" fmla="*/ 206 h 2345"/>
                <a:gd name="T94" fmla="*/ 582 w 907"/>
                <a:gd name="T95" fmla="*/ 157 h 2345"/>
                <a:gd name="T96" fmla="*/ 580 w 907"/>
                <a:gd name="T97" fmla="*/ 107 h 2345"/>
                <a:gd name="T98" fmla="*/ 513 w 907"/>
                <a:gd name="T99" fmla="*/ 23 h 2345"/>
                <a:gd name="T100" fmla="*/ 432 w 907"/>
                <a:gd name="T101" fmla="*/ 0 h 2345"/>
                <a:gd name="T102" fmla="*/ 403 w 907"/>
                <a:gd name="T103" fmla="*/ 22 h 2345"/>
                <a:gd name="T104" fmla="*/ 341 w 907"/>
                <a:gd name="T105" fmla="*/ 34 h 2345"/>
                <a:gd name="T106" fmla="*/ 318 w 907"/>
                <a:gd name="T107" fmla="*/ 94 h 2345"/>
                <a:gd name="T108" fmla="*/ 305 w 907"/>
                <a:gd name="T109" fmla="*/ 127 h 2345"/>
                <a:gd name="T110" fmla="*/ 319 w 907"/>
                <a:gd name="T111" fmla="*/ 182 h 2345"/>
                <a:gd name="T112" fmla="*/ 319 w 907"/>
                <a:gd name="T113" fmla="*/ 228 h 2345"/>
                <a:gd name="T114" fmla="*/ 333 w 907"/>
                <a:gd name="T115" fmla="*/ 283 h 2345"/>
                <a:gd name="T116" fmla="*/ 350 w 907"/>
                <a:gd name="T117" fmla="*/ 300 h 2345"/>
                <a:gd name="T118" fmla="*/ 367 w 907"/>
                <a:gd name="T119" fmla="*/ 310 h 2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7" h="2345">
                  <a:moveTo>
                    <a:pt x="383" y="336"/>
                  </a:moveTo>
                  <a:lnTo>
                    <a:pt x="383" y="336"/>
                  </a:lnTo>
                  <a:lnTo>
                    <a:pt x="383" y="343"/>
                  </a:lnTo>
                  <a:lnTo>
                    <a:pt x="383" y="357"/>
                  </a:lnTo>
                  <a:lnTo>
                    <a:pt x="383" y="357"/>
                  </a:lnTo>
                  <a:lnTo>
                    <a:pt x="384" y="361"/>
                  </a:lnTo>
                  <a:lnTo>
                    <a:pt x="387" y="363"/>
                  </a:lnTo>
                  <a:lnTo>
                    <a:pt x="390" y="367"/>
                  </a:lnTo>
                  <a:lnTo>
                    <a:pt x="392" y="370"/>
                  </a:lnTo>
                  <a:lnTo>
                    <a:pt x="390" y="374"/>
                  </a:lnTo>
                  <a:lnTo>
                    <a:pt x="388" y="378"/>
                  </a:lnTo>
                  <a:lnTo>
                    <a:pt x="383" y="383"/>
                  </a:lnTo>
                  <a:lnTo>
                    <a:pt x="383" y="383"/>
                  </a:lnTo>
                  <a:lnTo>
                    <a:pt x="371" y="392"/>
                  </a:lnTo>
                  <a:lnTo>
                    <a:pt x="350" y="405"/>
                  </a:lnTo>
                  <a:lnTo>
                    <a:pt x="297" y="436"/>
                  </a:lnTo>
                  <a:lnTo>
                    <a:pt x="243" y="465"/>
                  </a:lnTo>
                  <a:lnTo>
                    <a:pt x="211" y="482"/>
                  </a:lnTo>
                  <a:lnTo>
                    <a:pt x="211" y="482"/>
                  </a:lnTo>
                  <a:lnTo>
                    <a:pt x="198" y="486"/>
                  </a:lnTo>
                  <a:lnTo>
                    <a:pt x="190" y="487"/>
                  </a:lnTo>
                  <a:lnTo>
                    <a:pt x="186" y="489"/>
                  </a:lnTo>
                  <a:lnTo>
                    <a:pt x="183" y="491"/>
                  </a:lnTo>
                  <a:lnTo>
                    <a:pt x="182" y="494"/>
                  </a:lnTo>
                  <a:lnTo>
                    <a:pt x="180" y="498"/>
                  </a:lnTo>
                  <a:lnTo>
                    <a:pt x="180" y="498"/>
                  </a:lnTo>
                  <a:lnTo>
                    <a:pt x="177" y="502"/>
                  </a:lnTo>
                  <a:lnTo>
                    <a:pt x="176" y="504"/>
                  </a:lnTo>
                  <a:lnTo>
                    <a:pt x="170" y="509"/>
                  </a:lnTo>
                  <a:lnTo>
                    <a:pt x="164" y="520"/>
                  </a:lnTo>
                  <a:lnTo>
                    <a:pt x="159" y="528"/>
                  </a:lnTo>
                  <a:lnTo>
                    <a:pt x="154" y="539"/>
                  </a:lnTo>
                  <a:lnTo>
                    <a:pt x="154" y="539"/>
                  </a:lnTo>
                  <a:lnTo>
                    <a:pt x="144" y="558"/>
                  </a:lnTo>
                  <a:lnTo>
                    <a:pt x="129" y="584"/>
                  </a:lnTo>
                  <a:lnTo>
                    <a:pt x="90" y="649"/>
                  </a:lnTo>
                  <a:lnTo>
                    <a:pt x="46" y="713"/>
                  </a:lnTo>
                  <a:lnTo>
                    <a:pt x="27" y="740"/>
                  </a:lnTo>
                  <a:lnTo>
                    <a:pt x="13" y="758"/>
                  </a:lnTo>
                  <a:lnTo>
                    <a:pt x="13" y="758"/>
                  </a:lnTo>
                  <a:lnTo>
                    <a:pt x="8" y="766"/>
                  </a:lnTo>
                  <a:lnTo>
                    <a:pt x="4" y="774"/>
                  </a:lnTo>
                  <a:lnTo>
                    <a:pt x="3" y="782"/>
                  </a:lnTo>
                  <a:lnTo>
                    <a:pt x="1" y="791"/>
                  </a:lnTo>
                  <a:lnTo>
                    <a:pt x="0" y="800"/>
                  </a:lnTo>
                  <a:lnTo>
                    <a:pt x="1" y="809"/>
                  </a:lnTo>
                  <a:lnTo>
                    <a:pt x="4" y="828"/>
                  </a:lnTo>
                  <a:lnTo>
                    <a:pt x="9" y="846"/>
                  </a:lnTo>
                  <a:lnTo>
                    <a:pt x="13" y="861"/>
                  </a:lnTo>
                  <a:lnTo>
                    <a:pt x="17" y="875"/>
                  </a:lnTo>
                  <a:lnTo>
                    <a:pt x="18" y="884"/>
                  </a:lnTo>
                  <a:lnTo>
                    <a:pt x="18" y="884"/>
                  </a:lnTo>
                  <a:lnTo>
                    <a:pt x="18" y="891"/>
                  </a:lnTo>
                  <a:lnTo>
                    <a:pt x="21" y="901"/>
                  </a:lnTo>
                  <a:lnTo>
                    <a:pt x="23" y="908"/>
                  </a:lnTo>
                  <a:lnTo>
                    <a:pt x="29" y="916"/>
                  </a:lnTo>
                  <a:lnTo>
                    <a:pt x="35" y="921"/>
                  </a:lnTo>
                  <a:lnTo>
                    <a:pt x="39" y="924"/>
                  </a:lnTo>
                  <a:lnTo>
                    <a:pt x="43" y="925"/>
                  </a:lnTo>
                  <a:lnTo>
                    <a:pt x="48" y="925"/>
                  </a:lnTo>
                  <a:lnTo>
                    <a:pt x="53" y="924"/>
                  </a:lnTo>
                  <a:lnTo>
                    <a:pt x="59" y="923"/>
                  </a:lnTo>
                  <a:lnTo>
                    <a:pt x="65" y="920"/>
                  </a:lnTo>
                  <a:lnTo>
                    <a:pt x="65" y="920"/>
                  </a:lnTo>
                  <a:lnTo>
                    <a:pt x="81" y="910"/>
                  </a:lnTo>
                  <a:lnTo>
                    <a:pt x="103" y="893"/>
                  </a:lnTo>
                  <a:lnTo>
                    <a:pt x="155" y="850"/>
                  </a:lnTo>
                  <a:lnTo>
                    <a:pt x="180" y="829"/>
                  </a:lnTo>
                  <a:lnTo>
                    <a:pt x="200" y="813"/>
                  </a:lnTo>
                  <a:lnTo>
                    <a:pt x="208" y="808"/>
                  </a:lnTo>
                  <a:lnTo>
                    <a:pt x="215" y="804"/>
                  </a:lnTo>
                  <a:lnTo>
                    <a:pt x="219" y="804"/>
                  </a:lnTo>
                  <a:lnTo>
                    <a:pt x="220" y="804"/>
                  </a:lnTo>
                  <a:lnTo>
                    <a:pt x="221" y="805"/>
                  </a:lnTo>
                  <a:lnTo>
                    <a:pt x="221" y="805"/>
                  </a:lnTo>
                  <a:lnTo>
                    <a:pt x="233" y="838"/>
                  </a:lnTo>
                  <a:lnTo>
                    <a:pt x="254" y="893"/>
                  </a:lnTo>
                  <a:lnTo>
                    <a:pt x="275" y="949"/>
                  </a:lnTo>
                  <a:lnTo>
                    <a:pt x="281" y="970"/>
                  </a:lnTo>
                  <a:lnTo>
                    <a:pt x="284" y="983"/>
                  </a:lnTo>
                  <a:lnTo>
                    <a:pt x="284" y="983"/>
                  </a:lnTo>
                  <a:lnTo>
                    <a:pt x="281" y="1004"/>
                  </a:lnTo>
                  <a:lnTo>
                    <a:pt x="275" y="1047"/>
                  </a:lnTo>
                  <a:lnTo>
                    <a:pt x="252" y="1170"/>
                  </a:lnTo>
                  <a:lnTo>
                    <a:pt x="221" y="1343"/>
                  </a:lnTo>
                  <a:lnTo>
                    <a:pt x="268" y="1358"/>
                  </a:lnTo>
                  <a:lnTo>
                    <a:pt x="268" y="1358"/>
                  </a:lnTo>
                  <a:lnTo>
                    <a:pt x="284" y="1500"/>
                  </a:lnTo>
                  <a:lnTo>
                    <a:pt x="295" y="1603"/>
                  </a:lnTo>
                  <a:lnTo>
                    <a:pt x="298" y="1641"/>
                  </a:lnTo>
                  <a:lnTo>
                    <a:pt x="299" y="1661"/>
                  </a:lnTo>
                  <a:lnTo>
                    <a:pt x="299" y="1661"/>
                  </a:lnTo>
                  <a:lnTo>
                    <a:pt x="301" y="1682"/>
                  </a:lnTo>
                  <a:lnTo>
                    <a:pt x="303" y="1722"/>
                  </a:lnTo>
                  <a:lnTo>
                    <a:pt x="312" y="1831"/>
                  </a:lnTo>
                  <a:lnTo>
                    <a:pt x="325" y="1984"/>
                  </a:lnTo>
                  <a:lnTo>
                    <a:pt x="388" y="2010"/>
                  </a:lnTo>
                  <a:lnTo>
                    <a:pt x="388" y="2010"/>
                  </a:lnTo>
                  <a:lnTo>
                    <a:pt x="418" y="2090"/>
                  </a:lnTo>
                  <a:lnTo>
                    <a:pt x="440" y="2146"/>
                  </a:lnTo>
                  <a:lnTo>
                    <a:pt x="450" y="2177"/>
                  </a:lnTo>
                  <a:lnTo>
                    <a:pt x="450" y="2177"/>
                  </a:lnTo>
                  <a:lnTo>
                    <a:pt x="457" y="2204"/>
                  </a:lnTo>
                  <a:lnTo>
                    <a:pt x="459" y="2220"/>
                  </a:lnTo>
                  <a:lnTo>
                    <a:pt x="461" y="2229"/>
                  </a:lnTo>
                  <a:lnTo>
                    <a:pt x="461" y="2229"/>
                  </a:lnTo>
                  <a:lnTo>
                    <a:pt x="459" y="2232"/>
                  </a:lnTo>
                  <a:lnTo>
                    <a:pt x="458" y="2233"/>
                  </a:lnTo>
                  <a:lnTo>
                    <a:pt x="453" y="2234"/>
                  </a:lnTo>
                  <a:lnTo>
                    <a:pt x="445" y="2234"/>
                  </a:lnTo>
                  <a:lnTo>
                    <a:pt x="445" y="2234"/>
                  </a:lnTo>
                  <a:lnTo>
                    <a:pt x="444" y="2242"/>
                  </a:lnTo>
                  <a:lnTo>
                    <a:pt x="444" y="2253"/>
                  </a:lnTo>
                  <a:lnTo>
                    <a:pt x="445" y="2266"/>
                  </a:lnTo>
                  <a:lnTo>
                    <a:pt x="445" y="2266"/>
                  </a:lnTo>
                  <a:lnTo>
                    <a:pt x="446" y="2270"/>
                  </a:lnTo>
                  <a:lnTo>
                    <a:pt x="452" y="2275"/>
                  </a:lnTo>
                  <a:lnTo>
                    <a:pt x="457" y="2281"/>
                  </a:lnTo>
                  <a:lnTo>
                    <a:pt x="466" y="2288"/>
                  </a:lnTo>
                  <a:lnTo>
                    <a:pt x="487" y="2302"/>
                  </a:lnTo>
                  <a:lnTo>
                    <a:pt x="513" y="2318"/>
                  </a:lnTo>
                  <a:lnTo>
                    <a:pt x="527" y="2324"/>
                  </a:lnTo>
                  <a:lnTo>
                    <a:pt x="541" y="2331"/>
                  </a:lnTo>
                  <a:lnTo>
                    <a:pt x="557" y="2336"/>
                  </a:lnTo>
                  <a:lnTo>
                    <a:pt x="571" y="2340"/>
                  </a:lnTo>
                  <a:lnTo>
                    <a:pt x="587" y="2344"/>
                  </a:lnTo>
                  <a:lnTo>
                    <a:pt x="601" y="2345"/>
                  </a:lnTo>
                  <a:lnTo>
                    <a:pt x="614" y="2345"/>
                  </a:lnTo>
                  <a:lnTo>
                    <a:pt x="627" y="2344"/>
                  </a:lnTo>
                  <a:lnTo>
                    <a:pt x="627" y="2344"/>
                  </a:lnTo>
                  <a:lnTo>
                    <a:pt x="649" y="2339"/>
                  </a:lnTo>
                  <a:lnTo>
                    <a:pt x="666" y="2333"/>
                  </a:lnTo>
                  <a:lnTo>
                    <a:pt x="679" y="2328"/>
                  </a:lnTo>
                  <a:lnTo>
                    <a:pt x="688" y="2324"/>
                  </a:lnTo>
                  <a:lnTo>
                    <a:pt x="694" y="2319"/>
                  </a:lnTo>
                  <a:lnTo>
                    <a:pt x="696" y="2315"/>
                  </a:lnTo>
                  <a:lnTo>
                    <a:pt x="698" y="2311"/>
                  </a:lnTo>
                  <a:lnTo>
                    <a:pt x="695" y="2307"/>
                  </a:lnTo>
                  <a:lnTo>
                    <a:pt x="695" y="2307"/>
                  </a:lnTo>
                  <a:lnTo>
                    <a:pt x="690" y="2301"/>
                  </a:lnTo>
                  <a:lnTo>
                    <a:pt x="685" y="2296"/>
                  </a:lnTo>
                  <a:lnTo>
                    <a:pt x="679" y="2292"/>
                  </a:lnTo>
                  <a:lnTo>
                    <a:pt x="679" y="2292"/>
                  </a:lnTo>
                  <a:lnTo>
                    <a:pt x="682" y="2290"/>
                  </a:lnTo>
                  <a:lnTo>
                    <a:pt x="686" y="2286"/>
                  </a:lnTo>
                  <a:lnTo>
                    <a:pt x="687" y="2283"/>
                  </a:lnTo>
                  <a:lnTo>
                    <a:pt x="686" y="2280"/>
                  </a:lnTo>
                  <a:lnTo>
                    <a:pt x="685" y="2276"/>
                  </a:lnTo>
                  <a:lnTo>
                    <a:pt x="679" y="2271"/>
                  </a:lnTo>
                  <a:lnTo>
                    <a:pt x="679" y="2271"/>
                  </a:lnTo>
                  <a:lnTo>
                    <a:pt x="665" y="2260"/>
                  </a:lnTo>
                  <a:lnTo>
                    <a:pt x="648" y="2250"/>
                  </a:lnTo>
                  <a:lnTo>
                    <a:pt x="596" y="2219"/>
                  </a:lnTo>
                  <a:lnTo>
                    <a:pt x="596" y="2219"/>
                  </a:lnTo>
                  <a:lnTo>
                    <a:pt x="577" y="2193"/>
                  </a:lnTo>
                  <a:lnTo>
                    <a:pt x="549" y="2156"/>
                  </a:lnTo>
                  <a:lnTo>
                    <a:pt x="549" y="2156"/>
                  </a:lnTo>
                  <a:lnTo>
                    <a:pt x="541" y="2142"/>
                  </a:lnTo>
                  <a:lnTo>
                    <a:pt x="532" y="2122"/>
                  </a:lnTo>
                  <a:lnTo>
                    <a:pt x="524" y="2101"/>
                  </a:lnTo>
                  <a:lnTo>
                    <a:pt x="518" y="2083"/>
                  </a:lnTo>
                  <a:lnTo>
                    <a:pt x="518" y="2083"/>
                  </a:lnTo>
                  <a:lnTo>
                    <a:pt x="514" y="2065"/>
                  </a:lnTo>
                  <a:lnTo>
                    <a:pt x="510" y="2044"/>
                  </a:lnTo>
                  <a:lnTo>
                    <a:pt x="508" y="2021"/>
                  </a:lnTo>
                  <a:lnTo>
                    <a:pt x="508" y="2021"/>
                  </a:lnTo>
                  <a:lnTo>
                    <a:pt x="511" y="2022"/>
                  </a:lnTo>
                  <a:lnTo>
                    <a:pt x="515" y="2023"/>
                  </a:lnTo>
                  <a:lnTo>
                    <a:pt x="519" y="2023"/>
                  </a:lnTo>
                  <a:lnTo>
                    <a:pt x="524" y="2023"/>
                  </a:lnTo>
                  <a:lnTo>
                    <a:pt x="530" y="2021"/>
                  </a:lnTo>
                  <a:lnTo>
                    <a:pt x="535" y="2017"/>
                  </a:lnTo>
                  <a:lnTo>
                    <a:pt x="539" y="2010"/>
                  </a:lnTo>
                  <a:lnTo>
                    <a:pt x="539" y="2010"/>
                  </a:lnTo>
                  <a:lnTo>
                    <a:pt x="543" y="1996"/>
                  </a:lnTo>
                  <a:lnTo>
                    <a:pt x="545" y="1972"/>
                  </a:lnTo>
                  <a:lnTo>
                    <a:pt x="550" y="1911"/>
                  </a:lnTo>
                  <a:lnTo>
                    <a:pt x="554" y="1833"/>
                  </a:lnTo>
                  <a:lnTo>
                    <a:pt x="554" y="1833"/>
                  </a:lnTo>
                  <a:lnTo>
                    <a:pt x="563" y="1928"/>
                  </a:lnTo>
                  <a:lnTo>
                    <a:pt x="570" y="1991"/>
                  </a:lnTo>
                  <a:lnTo>
                    <a:pt x="573" y="2013"/>
                  </a:lnTo>
                  <a:lnTo>
                    <a:pt x="574" y="2018"/>
                  </a:lnTo>
                  <a:lnTo>
                    <a:pt x="575" y="2021"/>
                  </a:lnTo>
                  <a:lnTo>
                    <a:pt x="575" y="2021"/>
                  </a:lnTo>
                  <a:lnTo>
                    <a:pt x="580" y="2021"/>
                  </a:lnTo>
                  <a:lnTo>
                    <a:pt x="588" y="2019"/>
                  </a:lnTo>
                  <a:lnTo>
                    <a:pt x="595" y="2019"/>
                  </a:lnTo>
                  <a:lnTo>
                    <a:pt x="596" y="2019"/>
                  </a:lnTo>
                  <a:lnTo>
                    <a:pt x="596" y="2021"/>
                  </a:lnTo>
                  <a:lnTo>
                    <a:pt x="596" y="2021"/>
                  </a:lnTo>
                  <a:lnTo>
                    <a:pt x="596" y="2023"/>
                  </a:lnTo>
                  <a:lnTo>
                    <a:pt x="596" y="2030"/>
                  </a:lnTo>
                  <a:lnTo>
                    <a:pt x="600" y="2048"/>
                  </a:lnTo>
                  <a:lnTo>
                    <a:pt x="603" y="2070"/>
                  </a:lnTo>
                  <a:lnTo>
                    <a:pt x="603" y="2079"/>
                  </a:lnTo>
                  <a:lnTo>
                    <a:pt x="601" y="2088"/>
                  </a:lnTo>
                  <a:lnTo>
                    <a:pt x="601" y="2088"/>
                  </a:lnTo>
                  <a:lnTo>
                    <a:pt x="596" y="2117"/>
                  </a:lnTo>
                  <a:lnTo>
                    <a:pt x="591" y="2146"/>
                  </a:lnTo>
                  <a:lnTo>
                    <a:pt x="591" y="2146"/>
                  </a:lnTo>
                  <a:lnTo>
                    <a:pt x="587" y="2168"/>
                  </a:lnTo>
                  <a:lnTo>
                    <a:pt x="586" y="2173"/>
                  </a:lnTo>
                  <a:lnTo>
                    <a:pt x="586" y="2177"/>
                  </a:lnTo>
                  <a:lnTo>
                    <a:pt x="586" y="2177"/>
                  </a:lnTo>
                  <a:lnTo>
                    <a:pt x="590" y="2182"/>
                  </a:lnTo>
                  <a:lnTo>
                    <a:pt x="599" y="2190"/>
                  </a:lnTo>
                  <a:lnTo>
                    <a:pt x="612" y="2203"/>
                  </a:lnTo>
                  <a:lnTo>
                    <a:pt x="612" y="2203"/>
                  </a:lnTo>
                  <a:lnTo>
                    <a:pt x="613" y="2203"/>
                  </a:lnTo>
                  <a:lnTo>
                    <a:pt x="616" y="2204"/>
                  </a:lnTo>
                  <a:lnTo>
                    <a:pt x="625" y="2203"/>
                  </a:lnTo>
                  <a:lnTo>
                    <a:pt x="638" y="2204"/>
                  </a:lnTo>
                  <a:lnTo>
                    <a:pt x="645" y="2206"/>
                  </a:lnTo>
                  <a:lnTo>
                    <a:pt x="653" y="2208"/>
                  </a:lnTo>
                  <a:lnTo>
                    <a:pt x="653" y="2208"/>
                  </a:lnTo>
                  <a:lnTo>
                    <a:pt x="669" y="2211"/>
                  </a:lnTo>
                  <a:lnTo>
                    <a:pt x="696" y="2213"/>
                  </a:lnTo>
                  <a:lnTo>
                    <a:pt x="733" y="2216"/>
                  </a:lnTo>
                  <a:lnTo>
                    <a:pt x="773" y="2217"/>
                  </a:lnTo>
                  <a:lnTo>
                    <a:pt x="813" y="2217"/>
                  </a:lnTo>
                  <a:lnTo>
                    <a:pt x="850" y="2216"/>
                  </a:lnTo>
                  <a:lnTo>
                    <a:pt x="865" y="2215"/>
                  </a:lnTo>
                  <a:lnTo>
                    <a:pt x="877" y="2213"/>
                  </a:lnTo>
                  <a:lnTo>
                    <a:pt x="888" y="2211"/>
                  </a:lnTo>
                  <a:lnTo>
                    <a:pt x="893" y="2208"/>
                  </a:lnTo>
                  <a:lnTo>
                    <a:pt x="893" y="2208"/>
                  </a:lnTo>
                  <a:lnTo>
                    <a:pt x="899" y="2202"/>
                  </a:lnTo>
                  <a:lnTo>
                    <a:pt x="903" y="2198"/>
                  </a:lnTo>
                  <a:lnTo>
                    <a:pt x="906" y="2193"/>
                  </a:lnTo>
                  <a:lnTo>
                    <a:pt x="907" y="2189"/>
                  </a:lnTo>
                  <a:lnTo>
                    <a:pt x="906" y="2186"/>
                  </a:lnTo>
                  <a:lnTo>
                    <a:pt x="904" y="2185"/>
                  </a:lnTo>
                  <a:lnTo>
                    <a:pt x="902" y="2183"/>
                  </a:lnTo>
                  <a:lnTo>
                    <a:pt x="898" y="2182"/>
                  </a:lnTo>
                  <a:lnTo>
                    <a:pt x="898" y="2182"/>
                  </a:lnTo>
                  <a:lnTo>
                    <a:pt x="894" y="2182"/>
                  </a:lnTo>
                  <a:lnTo>
                    <a:pt x="893" y="2182"/>
                  </a:lnTo>
                  <a:lnTo>
                    <a:pt x="890" y="2185"/>
                  </a:lnTo>
                  <a:lnTo>
                    <a:pt x="889" y="2185"/>
                  </a:lnTo>
                  <a:lnTo>
                    <a:pt x="888" y="2182"/>
                  </a:lnTo>
                  <a:lnTo>
                    <a:pt x="888" y="2182"/>
                  </a:lnTo>
                  <a:lnTo>
                    <a:pt x="885" y="2177"/>
                  </a:lnTo>
                  <a:lnTo>
                    <a:pt x="884" y="2170"/>
                  </a:lnTo>
                  <a:lnTo>
                    <a:pt x="882" y="2168"/>
                  </a:lnTo>
                  <a:lnTo>
                    <a:pt x="880" y="2165"/>
                  </a:lnTo>
                  <a:lnTo>
                    <a:pt x="877" y="2164"/>
                  </a:lnTo>
                  <a:lnTo>
                    <a:pt x="872" y="2161"/>
                  </a:lnTo>
                  <a:lnTo>
                    <a:pt x="872" y="2161"/>
                  </a:lnTo>
                  <a:lnTo>
                    <a:pt x="855" y="2156"/>
                  </a:lnTo>
                  <a:lnTo>
                    <a:pt x="830" y="2151"/>
                  </a:lnTo>
                  <a:lnTo>
                    <a:pt x="830" y="2151"/>
                  </a:lnTo>
                  <a:lnTo>
                    <a:pt x="820" y="2148"/>
                  </a:lnTo>
                  <a:lnTo>
                    <a:pt x="807" y="2144"/>
                  </a:lnTo>
                  <a:lnTo>
                    <a:pt x="778" y="2134"/>
                  </a:lnTo>
                  <a:lnTo>
                    <a:pt x="731" y="2114"/>
                  </a:lnTo>
                  <a:lnTo>
                    <a:pt x="731" y="2114"/>
                  </a:lnTo>
                  <a:lnTo>
                    <a:pt x="725" y="2112"/>
                  </a:lnTo>
                  <a:lnTo>
                    <a:pt x="720" y="2110"/>
                  </a:lnTo>
                  <a:lnTo>
                    <a:pt x="711" y="2109"/>
                  </a:lnTo>
                  <a:lnTo>
                    <a:pt x="707" y="2108"/>
                  </a:lnTo>
                  <a:lnTo>
                    <a:pt x="704" y="2107"/>
                  </a:lnTo>
                  <a:lnTo>
                    <a:pt x="701" y="2103"/>
                  </a:lnTo>
                  <a:lnTo>
                    <a:pt x="700" y="2099"/>
                  </a:lnTo>
                  <a:lnTo>
                    <a:pt x="700" y="2099"/>
                  </a:lnTo>
                  <a:lnTo>
                    <a:pt x="700" y="2091"/>
                  </a:lnTo>
                  <a:lnTo>
                    <a:pt x="700" y="2079"/>
                  </a:lnTo>
                  <a:lnTo>
                    <a:pt x="701" y="2049"/>
                  </a:lnTo>
                  <a:lnTo>
                    <a:pt x="705" y="2010"/>
                  </a:lnTo>
                  <a:lnTo>
                    <a:pt x="705" y="2010"/>
                  </a:lnTo>
                  <a:lnTo>
                    <a:pt x="713" y="2010"/>
                  </a:lnTo>
                  <a:lnTo>
                    <a:pt x="733" y="2009"/>
                  </a:lnTo>
                  <a:lnTo>
                    <a:pt x="742" y="2007"/>
                  </a:lnTo>
                  <a:lnTo>
                    <a:pt x="751" y="2005"/>
                  </a:lnTo>
                  <a:lnTo>
                    <a:pt x="759" y="2001"/>
                  </a:lnTo>
                  <a:lnTo>
                    <a:pt x="761" y="1997"/>
                  </a:lnTo>
                  <a:lnTo>
                    <a:pt x="763" y="1994"/>
                  </a:lnTo>
                  <a:lnTo>
                    <a:pt x="763" y="1994"/>
                  </a:lnTo>
                  <a:lnTo>
                    <a:pt x="766" y="1975"/>
                  </a:lnTo>
                  <a:lnTo>
                    <a:pt x="772" y="1932"/>
                  </a:lnTo>
                  <a:lnTo>
                    <a:pt x="786" y="1813"/>
                  </a:lnTo>
                  <a:lnTo>
                    <a:pt x="799" y="1697"/>
                  </a:lnTo>
                  <a:lnTo>
                    <a:pt x="803" y="1659"/>
                  </a:lnTo>
                  <a:lnTo>
                    <a:pt x="804" y="1645"/>
                  </a:lnTo>
                  <a:lnTo>
                    <a:pt x="804" y="1645"/>
                  </a:lnTo>
                  <a:lnTo>
                    <a:pt x="800" y="1633"/>
                  </a:lnTo>
                  <a:lnTo>
                    <a:pt x="794" y="1605"/>
                  </a:lnTo>
                  <a:lnTo>
                    <a:pt x="772" y="1517"/>
                  </a:lnTo>
                  <a:lnTo>
                    <a:pt x="742" y="1390"/>
                  </a:lnTo>
                  <a:lnTo>
                    <a:pt x="794" y="1363"/>
                  </a:lnTo>
                  <a:lnTo>
                    <a:pt x="700" y="1082"/>
                  </a:lnTo>
                  <a:lnTo>
                    <a:pt x="700" y="1082"/>
                  </a:lnTo>
                  <a:lnTo>
                    <a:pt x="724" y="987"/>
                  </a:lnTo>
                  <a:lnTo>
                    <a:pt x="747" y="889"/>
                  </a:lnTo>
                  <a:lnTo>
                    <a:pt x="747" y="889"/>
                  </a:lnTo>
                  <a:lnTo>
                    <a:pt x="731" y="778"/>
                  </a:lnTo>
                  <a:lnTo>
                    <a:pt x="716" y="670"/>
                  </a:lnTo>
                  <a:lnTo>
                    <a:pt x="716" y="670"/>
                  </a:lnTo>
                  <a:lnTo>
                    <a:pt x="705" y="598"/>
                  </a:lnTo>
                  <a:lnTo>
                    <a:pt x="695" y="524"/>
                  </a:lnTo>
                  <a:lnTo>
                    <a:pt x="695" y="524"/>
                  </a:lnTo>
                  <a:lnTo>
                    <a:pt x="682" y="496"/>
                  </a:lnTo>
                  <a:lnTo>
                    <a:pt x="671" y="478"/>
                  </a:lnTo>
                  <a:lnTo>
                    <a:pt x="668" y="470"/>
                  </a:lnTo>
                  <a:lnTo>
                    <a:pt x="664" y="466"/>
                  </a:lnTo>
                  <a:lnTo>
                    <a:pt x="664" y="466"/>
                  </a:lnTo>
                  <a:lnTo>
                    <a:pt x="661" y="464"/>
                  </a:lnTo>
                  <a:lnTo>
                    <a:pt x="657" y="464"/>
                  </a:lnTo>
                  <a:lnTo>
                    <a:pt x="648" y="461"/>
                  </a:lnTo>
                  <a:lnTo>
                    <a:pt x="636" y="459"/>
                  </a:lnTo>
                  <a:lnTo>
                    <a:pt x="630" y="455"/>
                  </a:lnTo>
                  <a:lnTo>
                    <a:pt x="622" y="451"/>
                  </a:lnTo>
                  <a:lnTo>
                    <a:pt x="622" y="451"/>
                  </a:lnTo>
                  <a:lnTo>
                    <a:pt x="601" y="438"/>
                  </a:lnTo>
                  <a:lnTo>
                    <a:pt x="578" y="425"/>
                  </a:lnTo>
                  <a:lnTo>
                    <a:pt x="549" y="409"/>
                  </a:lnTo>
                  <a:lnTo>
                    <a:pt x="544" y="357"/>
                  </a:lnTo>
                  <a:lnTo>
                    <a:pt x="544" y="357"/>
                  </a:lnTo>
                  <a:lnTo>
                    <a:pt x="549" y="353"/>
                  </a:lnTo>
                  <a:lnTo>
                    <a:pt x="561" y="343"/>
                  </a:lnTo>
                  <a:lnTo>
                    <a:pt x="567" y="336"/>
                  </a:lnTo>
                  <a:lnTo>
                    <a:pt x="575" y="328"/>
                  </a:lnTo>
                  <a:lnTo>
                    <a:pt x="580" y="319"/>
                  </a:lnTo>
                  <a:lnTo>
                    <a:pt x="586" y="310"/>
                  </a:lnTo>
                  <a:lnTo>
                    <a:pt x="586" y="310"/>
                  </a:lnTo>
                  <a:lnTo>
                    <a:pt x="590" y="300"/>
                  </a:lnTo>
                  <a:lnTo>
                    <a:pt x="591" y="288"/>
                  </a:lnTo>
                  <a:lnTo>
                    <a:pt x="595" y="259"/>
                  </a:lnTo>
                  <a:lnTo>
                    <a:pt x="596" y="206"/>
                  </a:lnTo>
                  <a:lnTo>
                    <a:pt x="596" y="206"/>
                  </a:lnTo>
                  <a:lnTo>
                    <a:pt x="596" y="195"/>
                  </a:lnTo>
                  <a:lnTo>
                    <a:pt x="595" y="186"/>
                  </a:lnTo>
                  <a:lnTo>
                    <a:pt x="592" y="178"/>
                  </a:lnTo>
                  <a:lnTo>
                    <a:pt x="588" y="172"/>
                  </a:lnTo>
                  <a:lnTo>
                    <a:pt x="583" y="161"/>
                  </a:lnTo>
                  <a:lnTo>
                    <a:pt x="582" y="157"/>
                  </a:lnTo>
                  <a:lnTo>
                    <a:pt x="580" y="154"/>
                  </a:lnTo>
                  <a:lnTo>
                    <a:pt x="580" y="154"/>
                  </a:lnTo>
                  <a:lnTo>
                    <a:pt x="583" y="133"/>
                  </a:lnTo>
                  <a:lnTo>
                    <a:pt x="583" y="120"/>
                  </a:lnTo>
                  <a:lnTo>
                    <a:pt x="582" y="113"/>
                  </a:lnTo>
                  <a:lnTo>
                    <a:pt x="580" y="107"/>
                  </a:lnTo>
                  <a:lnTo>
                    <a:pt x="580" y="107"/>
                  </a:lnTo>
                  <a:lnTo>
                    <a:pt x="578" y="100"/>
                  </a:lnTo>
                  <a:lnTo>
                    <a:pt x="573" y="91"/>
                  </a:lnTo>
                  <a:lnTo>
                    <a:pt x="561" y="71"/>
                  </a:lnTo>
                  <a:lnTo>
                    <a:pt x="544" y="49"/>
                  </a:lnTo>
                  <a:lnTo>
                    <a:pt x="539" y="34"/>
                  </a:lnTo>
                  <a:lnTo>
                    <a:pt x="513" y="23"/>
                  </a:lnTo>
                  <a:lnTo>
                    <a:pt x="513" y="23"/>
                  </a:lnTo>
                  <a:lnTo>
                    <a:pt x="493" y="14"/>
                  </a:lnTo>
                  <a:lnTo>
                    <a:pt x="478" y="6"/>
                  </a:lnTo>
                  <a:lnTo>
                    <a:pt x="466" y="2"/>
                  </a:lnTo>
                  <a:lnTo>
                    <a:pt x="466" y="2"/>
                  </a:lnTo>
                  <a:lnTo>
                    <a:pt x="455" y="1"/>
                  </a:lnTo>
                  <a:lnTo>
                    <a:pt x="444" y="0"/>
                  </a:lnTo>
                  <a:lnTo>
                    <a:pt x="432" y="0"/>
                  </a:lnTo>
                  <a:lnTo>
                    <a:pt x="427" y="1"/>
                  </a:lnTo>
                  <a:lnTo>
                    <a:pt x="424" y="2"/>
                  </a:lnTo>
                  <a:lnTo>
                    <a:pt x="424" y="2"/>
                  </a:lnTo>
                  <a:lnTo>
                    <a:pt x="419" y="8"/>
                  </a:lnTo>
                  <a:lnTo>
                    <a:pt x="414" y="14"/>
                  </a:lnTo>
                  <a:lnTo>
                    <a:pt x="407" y="19"/>
                  </a:lnTo>
                  <a:lnTo>
                    <a:pt x="403" y="22"/>
                  </a:lnTo>
                  <a:lnTo>
                    <a:pt x="398" y="23"/>
                  </a:lnTo>
                  <a:lnTo>
                    <a:pt x="398" y="23"/>
                  </a:lnTo>
                  <a:lnTo>
                    <a:pt x="384" y="24"/>
                  </a:lnTo>
                  <a:lnTo>
                    <a:pt x="366" y="27"/>
                  </a:lnTo>
                  <a:lnTo>
                    <a:pt x="357" y="28"/>
                  </a:lnTo>
                  <a:lnTo>
                    <a:pt x="347" y="31"/>
                  </a:lnTo>
                  <a:lnTo>
                    <a:pt x="341" y="34"/>
                  </a:lnTo>
                  <a:lnTo>
                    <a:pt x="336" y="39"/>
                  </a:lnTo>
                  <a:lnTo>
                    <a:pt x="336" y="39"/>
                  </a:lnTo>
                  <a:lnTo>
                    <a:pt x="332" y="45"/>
                  </a:lnTo>
                  <a:lnTo>
                    <a:pt x="329" y="53"/>
                  </a:lnTo>
                  <a:lnTo>
                    <a:pt x="325" y="73"/>
                  </a:lnTo>
                  <a:lnTo>
                    <a:pt x="320" y="88"/>
                  </a:lnTo>
                  <a:lnTo>
                    <a:pt x="318" y="94"/>
                  </a:lnTo>
                  <a:lnTo>
                    <a:pt x="316" y="95"/>
                  </a:lnTo>
                  <a:lnTo>
                    <a:pt x="315" y="96"/>
                  </a:lnTo>
                  <a:lnTo>
                    <a:pt x="315" y="96"/>
                  </a:lnTo>
                  <a:lnTo>
                    <a:pt x="312" y="97"/>
                  </a:lnTo>
                  <a:lnTo>
                    <a:pt x="310" y="100"/>
                  </a:lnTo>
                  <a:lnTo>
                    <a:pt x="307" y="109"/>
                  </a:lnTo>
                  <a:lnTo>
                    <a:pt x="305" y="127"/>
                  </a:lnTo>
                  <a:lnTo>
                    <a:pt x="305" y="127"/>
                  </a:lnTo>
                  <a:lnTo>
                    <a:pt x="305" y="137"/>
                  </a:lnTo>
                  <a:lnTo>
                    <a:pt x="307" y="151"/>
                  </a:lnTo>
                  <a:lnTo>
                    <a:pt x="311" y="164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9" y="182"/>
                  </a:lnTo>
                  <a:lnTo>
                    <a:pt x="323" y="191"/>
                  </a:lnTo>
                  <a:lnTo>
                    <a:pt x="325" y="200"/>
                  </a:lnTo>
                  <a:lnTo>
                    <a:pt x="325" y="200"/>
                  </a:lnTo>
                  <a:lnTo>
                    <a:pt x="320" y="216"/>
                  </a:lnTo>
                  <a:lnTo>
                    <a:pt x="320" y="216"/>
                  </a:lnTo>
                  <a:lnTo>
                    <a:pt x="319" y="221"/>
                  </a:lnTo>
                  <a:lnTo>
                    <a:pt x="319" y="228"/>
                  </a:lnTo>
                  <a:lnTo>
                    <a:pt x="319" y="236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23" y="260"/>
                  </a:lnTo>
                  <a:lnTo>
                    <a:pt x="327" y="271"/>
                  </a:lnTo>
                  <a:lnTo>
                    <a:pt x="331" y="280"/>
                  </a:lnTo>
                  <a:lnTo>
                    <a:pt x="333" y="283"/>
                  </a:lnTo>
                  <a:lnTo>
                    <a:pt x="336" y="284"/>
                  </a:lnTo>
                  <a:lnTo>
                    <a:pt x="336" y="284"/>
                  </a:lnTo>
                  <a:lnTo>
                    <a:pt x="342" y="285"/>
                  </a:lnTo>
                  <a:lnTo>
                    <a:pt x="347" y="287"/>
                  </a:lnTo>
                  <a:lnTo>
                    <a:pt x="351" y="289"/>
                  </a:lnTo>
                  <a:lnTo>
                    <a:pt x="351" y="289"/>
                  </a:lnTo>
                  <a:lnTo>
                    <a:pt x="350" y="300"/>
                  </a:lnTo>
                  <a:lnTo>
                    <a:pt x="350" y="306"/>
                  </a:lnTo>
                  <a:lnTo>
                    <a:pt x="350" y="309"/>
                  </a:lnTo>
                  <a:lnTo>
                    <a:pt x="351" y="310"/>
                  </a:lnTo>
                  <a:lnTo>
                    <a:pt x="351" y="310"/>
                  </a:lnTo>
                  <a:lnTo>
                    <a:pt x="355" y="310"/>
                  </a:lnTo>
                  <a:lnTo>
                    <a:pt x="360" y="310"/>
                  </a:lnTo>
                  <a:lnTo>
                    <a:pt x="367" y="310"/>
                  </a:lnTo>
                  <a:lnTo>
                    <a:pt x="383" y="3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6FCE91C-F50B-F900-066D-8DBC537D9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663" y="2797176"/>
              <a:ext cx="550863" cy="803275"/>
            </a:xfrm>
            <a:custGeom>
              <a:avLst/>
              <a:gdLst>
                <a:gd name="connsiteX0" fmla="*/ 61913 w 550863"/>
                <a:gd name="connsiteY0" fmla="*/ 661987 h 803275"/>
                <a:gd name="connsiteX1" fmla="*/ 69850 w 550863"/>
                <a:gd name="connsiteY1" fmla="*/ 661987 h 803275"/>
                <a:gd name="connsiteX2" fmla="*/ 73025 w 550863"/>
                <a:gd name="connsiteY2" fmla="*/ 666750 h 803275"/>
                <a:gd name="connsiteX3" fmla="*/ 77788 w 550863"/>
                <a:gd name="connsiteY3" fmla="*/ 669925 h 803275"/>
                <a:gd name="connsiteX4" fmla="*/ 44450 w 550863"/>
                <a:gd name="connsiteY4" fmla="*/ 777875 h 803275"/>
                <a:gd name="connsiteX5" fmla="*/ 31750 w 550863"/>
                <a:gd name="connsiteY5" fmla="*/ 790575 h 803275"/>
                <a:gd name="connsiteX6" fmla="*/ 20638 w 550863"/>
                <a:gd name="connsiteY6" fmla="*/ 800100 h 803275"/>
                <a:gd name="connsiteX7" fmla="*/ 15875 w 550863"/>
                <a:gd name="connsiteY7" fmla="*/ 803275 h 803275"/>
                <a:gd name="connsiteX8" fmla="*/ 11113 w 550863"/>
                <a:gd name="connsiteY8" fmla="*/ 803275 h 803275"/>
                <a:gd name="connsiteX9" fmla="*/ 7938 w 550863"/>
                <a:gd name="connsiteY9" fmla="*/ 800100 h 803275"/>
                <a:gd name="connsiteX10" fmla="*/ 6350 w 550863"/>
                <a:gd name="connsiteY10" fmla="*/ 796925 h 803275"/>
                <a:gd name="connsiteX11" fmla="*/ 3175 w 550863"/>
                <a:gd name="connsiteY11" fmla="*/ 785813 h 803275"/>
                <a:gd name="connsiteX12" fmla="*/ 3175 w 550863"/>
                <a:gd name="connsiteY12" fmla="*/ 769938 h 803275"/>
                <a:gd name="connsiteX13" fmla="*/ 36513 w 550863"/>
                <a:gd name="connsiteY13" fmla="*/ 669925 h 803275"/>
                <a:gd name="connsiteX14" fmla="*/ 44450 w 550863"/>
                <a:gd name="connsiteY14" fmla="*/ 666750 h 803275"/>
                <a:gd name="connsiteX15" fmla="*/ 130175 w 550863"/>
                <a:gd name="connsiteY15" fmla="*/ 444500 h 803275"/>
                <a:gd name="connsiteX16" fmla="*/ 132142 w 550863"/>
                <a:gd name="connsiteY16" fmla="*/ 445328 h 803275"/>
                <a:gd name="connsiteX17" fmla="*/ 131763 w 550863"/>
                <a:gd name="connsiteY17" fmla="*/ 446087 h 803275"/>
                <a:gd name="connsiteX18" fmla="*/ 130175 w 550863"/>
                <a:gd name="connsiteY18" fmla="*/ 446087 h 803275"/>
                <a:gd name="connsiteX19" fmla="*/ 296863 w 550863"/>
                <a:gd name="connsiteY19" fmla="*/ 0 h 803275"/>
                <a:gd name="connsiteX20" fmla="*/ 333375 w 550863"/>
                <a:gd name="connsiteY20" fmla="*/ 0 h 803275"/>
                <a:gd name="connsiteX21" fmla="*/ 371475 w 550863"/>
                <a:gd name="connsiteY21" fmla="*/ 1587 h 803275"/>
                <a:gd name="connsiteX22" fmla="*/ 406400 w 550863"/>
                <a:gd name="connsiteY22" fmla="*/ 7937 h 803275"/>
                <a:gd name="connsiteX23" fmla="*/ 434975 w 550863"/>
                <a:gd name="connsiteY23" fmla="*/ 15875 h 803275"/>
                <a:gd name="connsiteX24" fmla="*/ 461963 w 550863"/>
                <a:gd name="connsiteY24" fmla="*/ 26987 h 803275"/>
                <a:gd name="connsiteX25" fmla="*/ 482600 w 550863"/>
                <a:gd name="connsiteY25" fmla="*/ 41275 h 803275"/>
                <a:gd name="connsiteX26" fmla="*/ 503238 w 550863"/>
                <a:gd name="connsiteY26" fmla="*/ 55562 h 803275"/>
                <a:gd name="connsiteX27" fmla="*/ 517526 w 550863"/>
                <a:gd name="connsiteY27" fmla="*/ 69850 h 803275"/>
                <a:gd name="connsiteX28" fmla="*/ 530226 w 550863"/>
                <a:gd name="connsiteY28" fmla="*/ 88900 h 803275"/>
                <a:gd name="connsiteX29" fmla="*/ 541338 w 550863"/>
                <a:gd name="connsiteY29" fmla="*/ 104775 h 803275"/>
                <a:gd name="connsiteX30" fmla="*/ 546101 w 550863"/>
                <a:gd name="connsiteY30" fmla="*/ 123825 h 803275"/>
                <a:gd name="connsiteX31" fmla="*/ 550863 w 550863"/>
                <a:gd name="connsiteY31" fmla="*/ 142875 h 803275"/>
                <a:gd name="connsiteX32" fmla="*/ 550863 w 550863"/>
                <a:gd name="connsiteY32" fmla="*/ 160337 h 803275"/>
                <a:gd name="connsiteX33" fmla="*/ 549276 w 550863"/>
                <a:gd name="connsiteY33" fmla="*/ 177800 h 803275"/>
                <a:gd name="connsiteX34" fmla="*/ 546101 w 550863"/>
                <a:gd name="connsiteY34" fmla="*/ 193675 h 803275"/>
                <a:gd name="connsiteX35" fmla="*/ 541338 w 550863"/>
                <a:gd name="connsiteY35" fmla="*/ 207962 h 803275"/>
                <a:gd name="connsiteX36" fmla="*/ 531813 w 550863"/>
                <a:gd name="connsiteY36" fmla="*/ 223837 h 803275"/>
                <a:gd name="connsiteX37" fmla="*/ 514351 w 550863"/>
                <a:gd name="connsiteY37" fmla="*/ 247650 h 803275"/>
                <a:gd name="connsiteX38" fmla="*/ 490538 w 550863"/>
                <a:gd name="connsiteY38" fmla="*/ 274637 h 803275"/>
                <a:gd name="connsiteX39" fmla="*/ 466725 w 550863"/>
                <a:gd name="connsiteY39" fmla="*/ 300037 h 803275"/>
                <a:gd name="connsiteX40" fmla="*/ 439738 w 550863"/>
                <a:gd name="connsiteY40" fmla="*/ 322262 h 803275"/>
                <a:gd name="connsiteX41" fmla="*/ 411163 w 550863"/>
                <a:gd name="connsiteY41" fmla="*/ 344487 h 803275"/>
                <a:gd name="connsiteX42" fmla="*/ 379413 w 550863"/>
                <a:gd name="connsiteY42" fmla="*/ 363537 h 803275"/>
                <a:gd name="connsiteX43" fmla="*/ 344488 w 550863"/>
                <a:gd name="connsiteY43" fmla="*/ 377825 h 803275"/>
                <a:gd name="connsiteX44" fmla="*/ 328613 w 550863"/>
                <a:gd name="connsiteY44" fmla="*/ 384175 h 803275"/>
                <a:gd name="connsiteX45" fmla="*/ 309563 w 550863"/>
                <a:gd name="connsiteY45" fmla="*/ 388937 h 803275"/>
                <a:gd name="connsiteX46" fmla="*/ 266700 w 550863"/>
                <a:gd name="connsiteY46" fmla="*/ 396875 h 803275"/>
                <a:gd name="connsiteX47" fmla="*/ 227013 w 550863"/>
                <a:gd name="connsiteY47" fmla="*/ 404812 h 803275"/>
                <a:gd name="connsiteX48" fmla="*/ 182563 w 550863"/>
                <a:gd name="connsiteY48" fmla="*/ 411162 h 803275"/>
                <a:gd name="connsiteX49" fmla="*/ 160338 w 550863"/>
                <a:gd name="connsiteY49" fmla="*/ 457200 h 803275"/>
                <a:gd name="connsiteX50" fmla="*/ 132142 w 550863"/>
                <a:gd name="connsiteY50" fmla="*/ 445328 h 803275"/>
                <a:gd name="connsiteX51" fmla="*/ 133350 w 550863"/>
                <a:gd name="connsiteY51" fmla="*/ 442912 h 803275"/>
                <a:gd name="connsiteX52" fmla="*/ 141288 w 550863"/>
                <a:gd name="connsiteY52" fmla="*/ 422275 h 803275"/>
                <a:gd name="connsiteX53" fmla="*/ 144463 w 550863"/>
                <a:gd name="connsiteY53" fmla="*/ 411162 h 803275"/>
                <a:gd name="connsiteX54" fmla="*/ 144463 w 550863"/>
                <a:gd name="connsiteY54" fmla="*/ 404812 h 803275"/>
                <a:gd name="connsiteX55" fmla="*/ 117475 w 550863"/>
                <a:gd name="connsiteY55" fmla="*/ 382587 h 803275"/>
                <a:gd name="connsiteX56" fmla="*/ 92075 w 550863"/>
                <a:gd name="connsiteY56" fmla="*/ 360362 h 803275"/>
                <a:gd name="connsiteX57" fmla="*/ 65088 w 550863"/>
                <a:gd name="connsiteY57" fmla="*/ 333375 h 803275"/>
                <a:gd name="connsiteX58" fmla="*/ 38100 w 550863"/>
                <a:gd name="connsiteY58" fmla="*/ 300037 h 803275"/>
                <a:gd name="connsiteX59" fmla="*/ 26988 w 550863"/>
                <a:gd name="connsiteY59" fmla="*/ 282575 h 803275"/>
                <a:gd name="connsiteX60" fmla="*/ 15875 w 550863"/>
                <a:gd name="connsiteY60" fmla="*/ 265112 h 803275"/>
                <a:gd name="connsiteX61" fmla="*/ 7938 w 550863"/>
                <a:gd name="connsiteY61" fmla="*/ 246062 h 803275"/>
                <a:gd name="connsiteX62" fmla="*/ 3175 w 550863"/>
                <a:gd name="connsiteY62" fmla="*/ 227012 h 803275"/>
                <a:gd name="connsiteX63" fmla="*/ 0 w 550863"/>
                <a:gd name="connsiteY63" fmla="*/ 207962 h 803275"/>
                <a:gd name="connsiteX64" fmla="*/ 1587 w 550863"/>
                <a:gd name="connsiteY64" fmla="*/ 190500 h 803275"/>
                <a:gd name="connsiteX65" fmla="*/ 6350 w 550863"/>
                <a:gd name="connsiteY65" fmla="*/ 171450 h 803275"/>
                <a:gd name="connsiteX66" fmla="*/ 11113 w 550863"/>
                <a:gd name="connsiteY66" fmla="*/ 152400 h 803275"/>
                <a:gd name="connsiteX67" fmla="*/ 20638 w 550863"/>
                <a:gd name="connsiteY67" fmla="*/ 133350 h 803275"/>
                <a:gd name="connsiteX68" fmla="*/ 30163 w 550863"/>
                <a:gd name="connsiteY68" fmla="*/ 117475 h 803275"/>
                <a:gd name="connsiteX69" fmla="*/ 42863 w 550863"/>
                <a:gd name="connsiteY69" fmla="*/ 101600 h 803275"/>
                <a:gd name="connsiteX70" fmla="*/ 58738 w 550863"/>
                <a:gd name="connsiteY70" fmla="*/ 84137 h 803275"/>
                <a:gd name="connsiteX71" fmla="*/ 76200 w 550863"/>
                <a:gd name="connsiteY71" fmla="*/ 69850 h 803275"/>
                <a:gd name="connsiteX72" fmla="*/ 96838 w 550863"/>
                <a:gd name="connsiteY72" fmla="*/ 55562 h 803275"/>
                <a:gd name="connsiteX73" fmla="*/ 119063 w 550863"/>
                <a:gd name="connsiteY73" fmla="*/ 42862 h 803275"/>
                <a:gd name="connsiteX74" fmla="*/ 141288 w 550863"/>
                <a:gd name="connsiteY74" fmla="*/ 30162 h 803275"/>
                <a:gd name="connsiteX75" fmla="*/ 168275 w 550863"/>
                <a:gd name="connsiteY75" fmla="*/ 20637 h 803275"/>
                <a:gd name="connsiteX76" fmla="*/ 198438 w 550863"/>
                <a:gd name="connsiteY76" fmla="*/ 12700 h 803275"/>
                <a:gd name="connsiteX77" fmla="*/ 228600 w 550863"/>
                <a:gd name="connsiteY77" fmla="*/ 6350 h 803275"/>
                <a:gd name="connsiteX78" fmla="*/ 261938 w 550863"/>
                <a:gd name="connsiteY78" fmla="*/ 1587 h 80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50863" h="803275">
                  <a:moveTo>
                    <a:pt x="61913" y="661987"/>
                  </a:moveTo>
                  <a:lnTo>
                    <a:pt x="69850" y="661987"/>
                  </a:lnTo>
                  <a:lnTo>
                    <a:pt x="73025" y="666750"/>
                  </a:lnTo>
                  <a:lnTo>
                    <a:pt x="77788" y="669925"/>
                  </a:lnTo>
                  <a:lnTo>
                    <a:pt x="44450" y="777875"/>
                  </a:lnTo>
                  <a:lnTo>
                    <a:pt x="31750" y="790575"/>
                  </a:lnTo>
                  <a:lnTo>
                    <a:pt x="20638" y="800100"/>
                  </a:lnTo>
                  <a:lnTo>
                    <a:pt x="15875" y="803275"/>
                  </a:lnTo>
                  <a:lnTo>
                    <a:pt x="11113" y="803275"/>
                  </a:lnTo>
                  <a:lnTo>
                    <a:pt x="7938" y="800100"/>
                  </a:lnTo>
                  <a:lnTo>
                    <a:pt x="6350" y="796925"/>
                  </a:lnTo>
                  <a:lnTo>
                    <a:pt x="3175" y="785813"/>
                  </a:lnTo>
                  <a:lnTo>
                    <a:pt x="3175" y="769938"/>
                  </a:lnTo>
                  <a:lnTo>
                    <a:pt x="36513" y="669925"/>
                  </a:lnTo>
                  <a:lnTo>
                    <a:pt x="44450" y="666750"/>
                  </a:lnTo>
                  <a:close/>
                  <a:moveTo>
                    <a:pt x="130175" y="444500"/>
                  </a:moveTo>
                  <a:lnTo>
                    <a:pt x="132142" y="445328"/>
                  </a:lnTo>
                  <a:lnTo>
                    <a:pt x="131763" y="446087"/>
                  </a:lnTo>
                  <a:lnTo>
                    <a:pt x="130175" y="446087"/>
                  </a:lnTo>
                  <a:close/>
                  <a:moveTo>
                    <a:pt x="296863" y="0"/>
                  </a:moveTo>
                  <a:lnTo>
                    <a:pt x="333375" y="0"/>
                  </a:lnTo>
                  <a:lnTo>
                    <a:pt x="371475" y="1587"/>
                  </a:lnTo>
                  <a:lnTo>
                    <a:pt x="406400" y="7937"/>
                  </a:lnTo>
                  <a:lnTo>
                    <a:pt x="434975" y="15875"/>
                  </a:lnTo>
                  <a:lnTo>
                    <a:pt x="461963" y="26987"/>
                  </a:lnTo>
                  <a:lnTo>
                    <a:pt x="482600" y="41275"/>
                  </a:lnTo>
                  <a:lnTo>
                    <a:pt x="503238" y="55562"/>
                  </a:lnTo>
                  <a:lnTo>
                    <a:pt x="517526" y="69850"/>
                  </a:lnTo>
                  <a:lnTo>
                    <a:pt x="530226" y="88900"/>
                  </a:lnTo>
                  <a:lnTo>
                    <a:pt x="541338" y="104775"/>
                  </a:lnTo>
                  <a:lnTo>
                    <a:pt x="546101" y="123825"/>
                  </a:lnTo>
                  <a:lnTo>
                    <a:pt x="550863" y="142875"/>
                  </a:lnTo>
                  <a:lnTo>
                    <a:pt x="550863" y="160337"/>
                  </a:lnTo>
                  <a:lnTo>
                    <a:pt x="549276" y="177800"/>
                  </a:lnTo>
                  <a:lnTo>
                    <a:pt x="546101" y="193675"/>
                  </a:lnTo>
                  <a:lnTo>
                    <a:pt x="541338" y="207962"/>
                  </a:lnTo>
                  <a:lnTo>
                    <a:pt x="531813" y="223837"/>
                  </a:lnTo>
                  <a:lnTo>
                    <a:pt x="514351" y="247650"/>
                  </a:lnTo>
                  <a:lnTo>
                    <a:pt x="490538" y="274637"/>
                  </a:lnTo>
                  <a:lnTo>
                    <a:pt x="466725" y="300037"/>
                  </a:lnTo>
                  <a:lnTo>
                    <a:pt x="439738" y="322262"/>
                  </a:lnTo>
                  <a:lnTo>
                    <a:pt x="411163" y="344487"/>
                  </a:lnTo>
                  <a:lnTo>
                    <a:pt x="379413" y="363537"/>
                  </a:lnTo>
                  <a:lnTo>
                    <a:pt x="344488" y="377825"/>
                  </a:lnTo>
                  <a:lnTo>
                    <a:pt x="328613" y="384175"/>
                  </a:lnTo>
                  <a:lnTo>
                    <a:pt x="309563" y="388937"/>
                  </a:lnTo>
                  <a:lnTo>
                    <a:pt x="266700" y="396875"/>
                  </a:lnTo>
                  <a:lnTo>
                    <a:pt x="227013" y="404812"/>
                  </a:lnTo>
                  <a:lnTo>
                    <a:pt x="182563" y="411162"/>
                  </a:lnTo>
                  <a:lnTo>
                    <a:pt x="160338" y="457200"/>
                  </a:lnTo>
                  <a:lnTo>
                    <a:pt x="132142" y="445328"/>
                  </a:lnTo>
                  <a:lnTo>
                    <a:pt x="133350" y="442912"/>
                  </a:lnTo>
                  <a:lnTo>
                    <a:pt x="141288" y="422275"/>
                  </a:lnTo>
                  <a:lnTo>
                    <a:pt x="144463" y="411162"/>
                  </a:lnTo>
                  <a:lnTo>
                    <a:pt x="144463" y="404812"/>
                  </a:lnTo>
                  <a:lnTo>
                    <a:pt x="117475" y="382587"/>
                  </a:lnTo>
                  <a:lnTo>
                    <a:pt x="92075" y="360362"/>
                  </a:lnTo>
                  <a:lnTo>
                    <a:pt x="65088" y="333375"/>
                  </a:lnTo>
                  <a:lnTo>
                    <a:pt x="38100" y="300037"/>
                  </a:lnTo>
                  <a:lnTo>
                    <a:pt x="26988" y="282575"/>
                  </a:lnTo>
                  <a:lnTo>
                    <a:pt x="15875" y="265112"/>
                  </a:lnTo>
                  <a:lnTo>
                    <a:pt x="7938" y="246062"/>
                  </a:lnTo>
                  <a:lnTo>
                    <a:pt x="3175" y="227012"/>
                  </a:lnTo>
                  <a:lnTo>
                    <a:pt x="0" y="207962"/>
                  </a:lnTo>
                  <a:lnTo>
                    <a:pt x="1587" y="190500"/>
                  </a:lnTo>
                  <a:lnTo>
                    <a:pt x="6350" y="171450"/>
                  </a:lnTo>
                  <a:lnTo>
                    <a:pt x="11113" y="152400"/>
                  </a:lnTo>
                  <a:lnTo>
                    <a:pt x="20638" y="133350"/>
                  </a:lnTo>
                  <a:lnTo>
                    <a:pt x="30163" y="117475"/>
                  </a:lnTo>
                  <a:lnTo>
                    <a:pt x="42863" y="101600"/>
                  </a:lnTo>
                  <a:lnTo>
                    <a:pt x="58738" y="84137"/>
                  </a:lnTo>
                  <a:lnTo>
                    <a:pt x="76200" y="69850"/>
                  </a:lnTo>
                  <a:lnTo>
                    <a:pt x="96838" y="55562"/>
                  </a:lnTo>
                  <a:lnTo>
                    <a:pt x="119063" y="42862"/>
                  </a:lnTo>
                  <a:lnTo>
                    <a:pt x="141288" y="30162"/>
                  </a:lnTo>
                  <a:lnTo>
                    <a:pt x="168275" y="20637"/>
                  </a:lnTo>
                  <a:lnTo>
                    <a:pt x="198438" y="12700"/>
                  </a:lnTo>
                  <a:lnTo>
                    <a:pt x="228600" y="6350"/>
                  </a:lnTo>
                  <a:lnTo>
                    <a:pt x="261938" y="1587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523B822-7C60-EEEF-F1AA-4FD991B1D9FD}"/>
              </a:ext>
            </a:extLst>
          </p:cNvPr>
          <p:cNvGrpSpPr/>
          <p:nvPr/>
        </p:nvGrpSpPr>
        <p:grpSpPr>
          <a:xfrm>
            <a:off x="4312884" y="955769"/>
            <a:ext cx="1243234" cy="2577176"/>
            <a:chOff x="1425575" y="2451101"/>
            <a:chExt cx="1849438" cy="3833813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F2C9283B-4452-9249-E3D9-927DC3845B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1450" y="2451101"/>
              <a:ext cx="1833563" cy="3833813"/>
            </a:xfrm>
            <a:custGeom>
              <a:avLst/>
              <a:gdLst>
                <a:gd name="T0" fmla="*/ 1048 w 1155"/>
                <a:gd name="T1" fmla="*/ 917 h 2415"/>
                <a:gd name="T2" fmla="*/ 1120 w 1155"/>
                <a:gd name="T3" fmla="*/ 978 h 2415"/>
                <a:gd name="T4" fmla="*/ 1155 w 1155"/>
                <a:gd name="T5" fmla="*/ 847 h 2415"/>
                <a:gd name="T6" fmla="*/ 1116 w 1155"/>
                <a:gd name="T7" fmla="*/ 722 h 2415"/>
                <a:gd name="T8" fmla="*/ 961 w 1155"/>
                <a:gd name="T9" fmla="*/ 551 h 2415"/>
                <a:gd name="T10" fmla="*/ 762 w 1155"/>
                <a:gd name="T11" fmla="*/ 411 h 2415"/>
                <a:gd name="T12" fmla="*/ 656 w 1155"/>
                <a:gd name="T13" fmla="*/ 312 h 2415"/>
                <a:gd name="T14" fmla="*/ 672 w 1155"/>
                <a:gd name="T15" fmla="*/ 197 h 2415"/>
                <a:gd name="T16" fmla="*/ 650 w 1155"/>
                <a:gd name="T17" fmla="*/ 90 h 2415"/>
                <a:gd name="T18" fmla="*/ 568 w 1155"/>
                <a:gd name="T19" fmla="*/ 44 h 2415"/>
                <a:gd name="T20" fmla="*/ 488 w 1155"/>
                <a:gd name="T21" fmla="*/ 1 h 2415"/>
                <a:gd name="T22" fmla="*/ 444 w 1155"/>
                <a:gd name="T23" fmla="*/ 30 h 2415"/>
                <a:gd name="T24" fmla="*/ 391 w 1155"/>
                <a:gd name="T25" fmla="*/ 103 h 2415"/>
                <a:gd name="T26" fmla="*/ 401 w 1155"/>
                <a:gd name="T27" fmla="*/ 155 h 2415"/>
                <a:gd name="T28" fmla="*/ 434 w 1155"/>
                <a:gd name="T29" fmla="*/ 319 h 2415"/>
                <a:gd name="T30" fmla="*/ 479 w 1155"/>
                <a:gd name="T31" fmla="*/ 408 h 2415"/>
                <a:gd name="T32" fmla="*/ 442 w 1155"/>
                <a:gd name="T33" fmla="*/ 459 h 2415"/>
                <a:gd name="T34" fmla="*/ 287 w 1155"/>
                <a:gd name="T35" fmla="*/ 520 h 2415"/>
                <a:gd name="T36" fmla="*/ 240 w 1155"/>
                <a:gd name="T37" fmla="*/ 729 h 2415"/>
                <a:gd name="T38" fmla="*/ 136 w 1155"/>
                <a:gd name="T39" fmla="*/ 770 h 2415"/>
                <a:gd name="T40" fmla="*/ 112 w 1155"/>
                <a:gd name="T41" fmla="*/ 726 h 2415"/>
                <a:gd name="T42" fmla="*/ 84 w 1155"/>
                <a:gd name="T43" fmla="*/ 703 h 2415"/>
                <a:gd name="T44" fmla="*/ 34 w 1155"/>
                <a:gd name="T45" fmla="*/ 704 h 2415"/>
                <a:gd name="T46" fmla="*/ 16 w 1155"/>
                <a:gd name="T47" fmla="*/ 730 h 2415"/>
                <a:gd name="T48" fmla="*/ 6 w 1155"/>
                <a:gd name="T49" fmla="*/ 765 h 2415"/>
                <a:gd name="T50" fmla="*/ 15 w 1155"/>
                <a:gd name="T51" fmla="*/ 828 h 2415"/>
                <a:gd name="T52" fmla="*/ 108 w 1155"/>
                <a:gd name="T53" fmla="*/ 860 h 2415"/>
                <a:gd name="T54" fmla="*/ 181 w 1155"/>
                <a:gd name="T55" fmla="*/ 905 h 2415"/>
                <a:gd name="T56" fmla="*/ 248 w 1155"/>
                <a:gd name="T57" fmla="*/ 1008 h 2415"/>
                <a:gd name="T58" fmla="*/ 310 w 1155"/>
                <a:gd name="T59" fmla="*/ 922 h 2415"/>
                <a:gd name="T60" fmla="*/ 373 w 1155"/>
                <a:gd name="T61" fmla="*/ 918 h 2415"/>
                <a:gd name="T62" fmla="*/ 313 w 1155"/>
                <a:gd name="T63" fmla="*/ 1209 h 2415"/>
                <a:gd name="T64" fmla="*/ 313 w 1155"/>
                <a:gd name="T65" fmla="*/ 1318 h 2415"/>
                <a:gd name="T66" fmla="*/ 324 w 1155"/>
                <a:gd name="T67" fmla="*/ 1944 h 2415"/>
                <a:gd name="T68" fmla="*/ 396 w 1155"/>
                <a:gd name="T69" fmla="*/ 2210 h 2415"/>
                <a:gd name="T70" fmla="*/ 391 w 1155"/>
                <a:gd name="T71" fmla="*/ 2314 h 2415"/>
                <a:gd name="T72" fmla="*/ 440 w 1155"/>
                <a:gd name="T73" fmla="*/ 2391 h 2415"/>
                <a:gd name="T74" fmla="*/ 550 w 1155"/>
                <a:gd name="T75" fmla="*/ 2386 h 2415"/>
                <a:gd name="T76" fmla="*/ 557 w 1155"/>
                <a:gd name="T77" fmla="*/ 2356 h 2415"/>
                <a:gd name="T78" fmla="*/ 550 w 1155"/>
                <a:gd name="T79" fmla="*/ 2306 h 2415"/>
                <a:gd name="T80" fmla="*/ 499 w 1155"/>
                <a:gd name="T81" fmla="*/ 2190 h 2415"/>
                <a:gd name="T82" fmla="*/ 583 w 1155"/>
                <a:gd name="T83" fmla="*/ 1673 h 2415"/>
                <a:gd name="T84" fmla="*/ 618 w 1155"/>
                <a:gd name="T85" fmla="*/ 1525 h 2415"/>
                <a:gd name="T86" fmla="*/ 651 w 1155"/>
                <a:gd name="T87" fmla="*/ 1610 h 2415"/>
                <a:gd name="T88" fmla="*/ 713 w 1155"/>
                <a:gd name="T89" fmla="*/ 1999 h 2415"/>
                <a:gd name="T90" fmla="*/ 777 w 1155"/>
                <a:gd name="T91" fmla="*/ 2049 h 2415"/>
                <a:gd name="T92" fmla="*/ 797 w 1155"/>
                <a:gd name="T93" fmla="*/ 2168 h 2415"/>
                <a:gd name="T94" fmla="*/ 795 w 1155"/>
                <a:gd name="T95" fmla="*/ 2285 h 2415"/>
                <a:gd name="T96" fmla="*/ 776 w 1155"/>
                <a:gd name="T97" fmla="*/ 2387 h 2415"/>
                <a:gd name="T98" fmla="*/ 874 w 1155"/>
                <a:gd name="T99" fmla="*/ 2412 h 2415"/>
                <a:gd name="T100" fmla="*/ 937 w 1155"/>
                <a:gd name="T101" fmla="*/ 2374 h 2415"/>
                <a:gd name="T102" fmla="*/ 903 w 1155"/>
                <a:gd name="T103" fmla="*/ 2280 h 2415"/>
                <a:gd name="T104" fmla="*/ 889 w 1155"/>
                <a:gd name="T105" fmla="*/ 2199 h 2415"/>
                <a:gd name="T106" fmla="*/ 946 w 1155"/>
                <a:gd name="T107" fmla="*/ 1915 h 2415"/>
                <a:gd name="T108" fmla="*/ 875 w 1155"/>
                <a:gd name="T109" fmla="*/ 1323 h 2415"/>
                <a:gd name="T110" fmla="*/ 911 w 1155"/>
                <a:gd name="T111" fmla="*/ 1094 h 2415"/>
                <a:gd name="T112" fmla="*/ 937 w 1155"/>
                <a:gd name="T113" fmla="*/ 812 h 2415"/>
                <a:gd name="T114" fmla="*/ 900 w 1155"/>
                <a:gd name="T115" fmla="*/ 990 h 2415"/>
                <a:gd name="T116" fmla="*/ 859 w 1155"/>
                <a:gd name="T117" fmla="*/ 1010 h 2415"/>
                <a:gd name="T118" fmla="*/ 827 w 1155"/>
                <a:gd name="T119" fmla="*/ 950 h 2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5" h="2415">
                  <a:moveTo>
                    <a:pt x="948" y="1057"/>
                  </a:moveTo>
                  <a:lnTo>
                    <a:pt x="948" y="1057"/>
                  </a:lnTo>
                  <a:lnTo>
                    <a:pt x="965" y="1034"/>
                  </a:lnTo>
                  <a:lnTo>
                    <a:pt x="998" y="987"/>
                  </a:lnTo>
                  <a:lnTo>
                    <a:pt x="1032" y="940"/>
                  </a:lnTo>
                  <a:lnTo>
                    <a:pt x="1044" y="924"/>
                  </a:lnTo>
                  <a:lnTo>
                    <a:pt x="1048" y="917"/>
                  </a:lnTo>
                  <a:lnTo>
                    <a:pt x="1048" y="917"/>
                  </a:lnTo>
                  <a:lnTo>
                    <a:pt x="1048" y="917"/>
                  </a:lnTo>
                  <a:lnTo>
                    <a:pt x="1048" y="917"/>
                  </a:lnTo>
                  <a:lnTo>
                    <a:pt x="1048" y="917"/>
                  </a:lnTo>
                  <a:lnTo>
                    <a:pt x="1058" y="930"/>
                  </a:lnTo>
                  <a:lnTo>
                    <a:pt x="1080" y="953"/>
                  </a:lnTo>
                  <a:lnTo>
                    <a:pt x="1093" y="963"/>
                  </a:lnTo>
                  <a:lnTo>
                    <a:pt x="1105" y="973"/>
                  </a:lnTo>
                  <a:lnTo>
                    <a:pt x="1110" y="976"/>
                  </a:lnTo>
                  <a:lnTo>
                    <a:pt x="1116" y="978"/>
                  </a:lnTo>
                  <a:lnTo>
                    <a:pt x="1120" y="978"/>
                  </a:lnTo>
                  <a:lnTo>
                    <a:pt x="1122" y="976"/>
                  </a:lnTo>
                  <a:lnTo>
                    <a:pt x="1122" y="976"/>
                  </a:lnTo>
                  <a:lnTo>
                    <a:pt x="1125" y="973"/>
                  </a:lnTo>
                  <a:lnTo>
                    <a:pt x="1129" y="967"/>
                  </a:lnTo>
                  <a:lnTo>
                    <a:pt x="1135" y="950"/>
                  </a:lnTo>
                  <a:lnTo>
                    <a:pt x="1142" y="928"/>
                  </a:lnTo>
                  <a:lnTo>
                    <a:pt x="1148" y="903"/>
                  </a:lnTo>
                  <a:lnTo>
                    <a:pt x="1152" y="875"/>
                  </a:lnTo>
                  <a:lnTo>
                    <a:pt x="1155" y="847"/>
                  </a:lnTo>
                  <a:lnTo>
                    <a:pt x="1155" y="834"/>
                  </a:lnTo>
                  <a:lnTo>
                    <a:pt x="1153" y="821"/>
                  </a:lnTo>
                  <a:lnTo>
                    <a:pt x="1152" y="810"/>
                  </a:lnTo>
                  <a:lnTo>
                    <a:pt x="1149" y="799"/>
                  </a:lnTo>
                  <a:lnTo>
                    <a:pt x="1149" y="799"/>
                  </a:lnTo>
                  <a:lnTo>
                    <a:pt x="1144" y="784"/>
                  </a:lnTo>
                  <a:lnTo>
                    <a:pt x="1136" y="765"/>
                  </a:lnTo>
                  <a:lnTo>
                    <a:pt x="1127" y="744"/>
                  </a:lnTo>
                  <a:lnTo>
                    <a:pt x="1116" y="722"/>
                  </a:lnTo>
                  <a:lnTo>
                    <a:pt x="1101" y="700"/>
                  </a:lnTo>
                  <a:lnTo>
                    <a:pt x="1083" y="677"/>
                  </a:lnTo>
                  <a:lnTo>
                    <a:pt x="1061" y="653"/>
                  </a:lnTo>
                  <a:lnTo>
                    <a:pt x="1049" y="641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11" y="606"/>
                  </a:lnTo>
                  <a:lnTo>
                    <a:pt x="985" y="580"/>
                  </a:lnTo>
                  <a:lnTo>
                    <a:pt x="961" y="551"/>
                  </a:lnTo>
                  <a:lnTo>
                    <a:pt x="937" y="523"/>
                  </a:lnTo>
                  <a:lnTo>
                    <a:pt x="897" y="475"/>
                  </a:lnTo>
                  <a:lnTo>
                    <a:pt x="881" y="456"/>
                  </a:lnTo>
                  <a:lnTo>
                    <a:pt x="875" y="451"/>
                  </a:lnTo>
                  <a:lnTo>
                    <a:pt x="870" y="447"/>
                  </a:lnTo>
                  <a:lnTo>
                    <a:pt x="870" y="447"/>
                  </a:lnTo>
                  <a:lnTo>
                    <a:pt x="854" y="441"/>
                  </a:lnTo>
                  <a:lnTo>
                    <a:pt x="828" y="432"/>
                  </a:lnTo>
                  <a:lnTo>
                    <a:pt x="762" y="411"/>
                  </a:lnTo>
                  <a:lnTo>
                    <a:pt x="672" y="385"/>
                  </a:lnTo>
                  <a:lnTo>
                    <a:pt x="672" y="385"/>
                  </a:lnTo>
                  <a:lnTo>
                    <a:pt x="668" y="375"/>
                  </a:lnTo>
                  <a:lnTo>
                    <a:pt x="664" y="366"/>
                  </a:lnTo>
                  <a:lnTo>
                    <a:pt x="661" y="359"/>
                  </a:lnTo>
                  <a:lnTo>
                    <a:pt x="661" y="359"/>
                  </a:lnTo>
                  <a:lnTo>
                    <a:pt x="660" y="347"/>
                  </a:lnTo>
                  <a:lnTo>
                    <a:pt x="658" y="331"/>
                  </a:lnTo>
                  <a:lnTo>
                    <a:pt x="656" y="312"/>
                  </a:lnTo>
                  <a:lnTo>
                    <a:pt x="672" y="270"/>
                  </a:lnTo>
                  <a:lnTo>
                    <a:pt x="672" y="270"/>
                  </a:lnTo>
                  <a:lnTo>
                    <a:pt x="672" y="246"/>
                  </a:lnTo>
                  <a:lnTo>
                    <a:pt x="672" y="228"/>
                  </a:lnTo>
                  <a:lnTo>
                    <a:pt x="672" y="212"/>
                  </a:lnTo>
                  <a:lnTo>
                    <a:pt x="672" y="212"/>
                  </a:lnTo>
                  <a:lnTo>
                    <a:pt x="673" y="201"/>
                  </a:lnTo>
                  <a:lnTo>
                    <a:pt x="672" y="197"/>
                  </a:lnTo>
                  <a:lnTo>
                    <a:pt x="672" y="197"/>
                  </a:lnTo>
                  <a:lnTo>
                    <a:pt x="672" y="188"/>
                  </a:lnTo>
                  <a:lnTo>
                    <a:pt x="672" y="169"/>
                  </a:lnTo>
                  <a:lnTo>
                    <a:pt x="671" y="146"/>
                  </a:lnTo>
                  <a:lnTo>
                    <a:pt x="669" y="134"/>
                  </a:lnTo>
                  <a:lnTo>
                    <a:pt x="667" y="124"/>
                  </a:lnTo>
                  <a:lnTo>
                    <a:pt x="667" y="124"/>
                  </a:lnTo>
                  <a:lnTo>
                    <a:pt x="663" y="113"/>
                  </a:lnTo>
                  <a:lnTo>
                    <a:pt x="658" y="102"/>
                  </a:lnTo>
                  <a:lnTo>
                    <a:pt x="650" y="90"/>
                  </a:lnTo>
                  <a:lnTo>
                    <a:pt x="642" y="78"/>
                  </a:lnTo>
                  <a:lnTo>
                    <a:pt x="628" y="60"/>
                  </a:lnTo>
                  <a:lnTo>
                    <a:pt x="620" y="51"/>
                  </a:lnTo>
                  <a:lnTo>
                    <a:pt x="620" y="51"/>
                  </a:lnTo>
                  <a:lnTo>
                    <a:pt x="612" y="50"/>
                  </a:lnTo>
                  <a:lnTo>
                    <a:pt x="595" y="47"/>
                  </a:lnTo>
                  <a:lnTo>
                    <a:pt x="573" y="46"/>
                  </a:lnTo>
                  <a:lnTo>
                    <a:pt x="573" y="46"/>
                  </a:lnTo>
                  <a:lnTo>
                    <a:pt x="568" y="44"/>
                  </a:lnTo>
                  <a:lnTo>
                    <a:pt x="552" y="40"/>
                  </a:lnTo>
                  <a:lnTo>
                    <a:pt x="534" y="35"/>
                  </a:lnTo>
                  <a:lnTo>
                    <a:pt x="525" y="30"/>
                  </a:lnTo>
                  <a:lnTo>
                    <a:pt x="516" y="25"/>
                  </a:lnTo>
                  <a:lnTo>
                    <a:pt x="516" y="25"/>
                  </a:lnTo>
                  <a:lnTo>
                    <a:pt x="508" y="18"/>
                  </a:lnTo>
                  <a:lnTo>
                    <a:pt x="503" y="13"/>
                  </a:lnTo>
                  <a:lnTo>
                    <a:pt x="492" y="4"/>
                  </a:lnTo>
                  <a:lnTo>
                    <a:pt x="488" y="1"/>
                  </a:lnTo>
                  <a:lnTo>
                    <a:pt x="484" y="0"/>
                  </a:lnTo>
                  <a:lnTo>
                    <a:pt x="479" y="0"/>
                  </a:lnTo>
                  <a:lnTo>
                    <a:pt x="474" y="4"/>
                  </a:lnTo>
                  <a:lnTo>
                    <a:pt x="474" y="4"/>
                  </a:lnTo>
                  <a:lnTo>
                    <a:pt x="464" y="13"/>
                  </a:lnTo>
                  <a:lnTo>
                    <a:pt x="456" y="22"/>
                  </a:lnTo>
                  <a:lnTo>
                    <a:pt x="448" y="30"/>
                  </a:lnTo>
                  <a:lnTo>
                    <a:pt x="448" y="30"/>
                  </a:lnTo>
                  <a:lnTo>
                    <a:pt x="444" y="30"/>
                  </a:lnTo>
                  <a:lnTo>
                    <a:pt x="434" y="30"/>
                  </a:lnTo>
                  <a:lnTo>
                    <a:pt x="427" y="31"/>
                  </a:lnTo>
                  <a:lnTo>
                    <a:pt x="423" y="34"/>
                  </a:lnTo>
                  <a:lnTo>
                    <a:pt x="419" y="36"/>
                  </a:lnTo>
                  <a:lnTo>
                    <a:pt x="417" y="40"/>
                  </a:lnTo>
                  <a:lnTo>
                    <a:pt x="412" y="66"/>
                  </a:lnTo>
                  <a:lnTo>
                    <a:pt x="412" y="66"/>
                  </a:lnTo>
                  <a:lnTo>
                    <a:pt x="391" y="103"/>
                  </a:lnTo>
                  <a:lnTo>
                    <a:pt x="391" y="103"/>
                  </a:lnTo>
                  <a:lnTo>
                    <a:pt x="391" y="106"/>
                  </a:lnTo>
                  <a:lnTo>
                    <a:pt x="391" y="109"/>
                  </a:lnTo>
                  <a:lnTo>
                    <a:pt x="392" y="117"/>
                  </a:lnTo>
                  <a:lnTo>
                    <a:pt x="396" y="129"/>
                  </a:lnTo>
                  <a:lnTo>
                    <a:pt x="396" y="129"/>
                  </a:lnTo>
                  <a:lnTo>
                    <a:pt x="400" y="141"/>
                  </a:lnTo>
                  <a:lnTo>
                    <a:pt x="401" y="150"/>
                  </a:lnTo>
                  <a:lnTo>
                    <a:pt x="401" y="154"/>
                  </a:lnTo>
                  <a:lnTo>
                    <a:pt x="401" y="155"/>
                  </a:lnTo>
                  <a:lnTo>
                    <a:pt x="401" y="155"/>
                  </a:lnTo>
                  <a:lnTo>
                    <a:pt x="401" y="159"/>
                  </a:lnTo>
                  <a:lnTo>
                    <a:pt x="401" y="167"/>
                  </a:lnTo>
                  <a:lnTo>
                    <a:pt x="404" y="192"/>
                  </a:lnTo>
                  <a:lnTo>
                    <a:pt x="412" y="244"/>
                  </a:lnTo>
                  <a:lnTo>
                    <a:pt x="412" y="244"/>
                  </a:lnTo>
                  <a:lnTo>
                    <a:pt x="417" y="267"/>
                  </a:lnTo>
                  <a:lnTo>
                    <a:pt x="426" y="295"/>
                  </a:lnTo>
                  <a:lnTo>
                    <a:pt x="434" y="319"/>
                  </a:lnTo>
                  <a:lnTo>
                    <a:pt x="438" y="332"/>
                  </a:lnTo>
                  <a:lnTo>
                    <a:pt x="438" y="332"/>
                  </a:lnTo>
                  <a:lnTo>
                    <a:pt x="439" y="336"/>
                  </a:lnTo>
                  <a:lnTo>
                    <a:pt x="443" y="340"/>
                  </a:lnTo>
                  <a:lnTo>
                    <a:pt x="456" y="353"/>
                  </a:lnTo>
                  <a:lnTo>
                    <a:pt x="474" y="369"/>
                  </a:lnTo>
                  <a:lnTo>
                    <a:pt x="474" y="369"/>
                  </a:lnTo>
                  <a:lnTo>
                    <a:pt x="478" y="391"/>
                  </a:lnTo>
                  <a:lnTo>
                    <a:pt x="479" y="408"/>
                  </a:lnTo>
                  <a:lnTo>
                    <a:pt x="479" y="416"/>
                  </a:lnTo>
                  <a:lnTo>
                    <a:pt x="479" y="421"/>
                  </a:lnTo>
                  <a:lnTo>
                    <a:pt x="479" y="421"/>
                  </a:lnTo>
                  <a:lnTo>
                    <a:pt x="478" y="426"/>
                  </a:lnTo>
                  <a:lnTo>
                    <a:pt x="474" y="432"/>
                  </a:lnTo>
                  <a:lnTo>
                    <a:pt x="469" y="438"/>
                  </a:lnTo>
                  <a:lnTo>
                    <a:pt x="461" y="445"/>
                  </a:lnTo>
                  <a:lnTo>
                    <a:pt x="452" y="452"/>
                  </a:lnTo>
                  <a:lnTo>
                    <a:pt x="442" y="459"/>
                  </a:lnTo>
                  <a:lnTo>
                    <a:pt x="427" y="464"/>
                  </a:lnTo>
                  <a:lnTo>
                    <a:pt x="412" y="468"/>
                  </a:lnTo>
                  <a:lnTo>
                    <a:pt x="412" y="468"/>
                  </a:lnTo>
                  <a:lnTo>
                    <a:pt x="393" y="473"/>
                  </a:lnTo>
                  <a:lnTo>
                    <a:pt x="373" y="480"/>
                  </a:lnTo>
                  <a:lnTo>
                    <a:pt x="352" y="489"/>
                  </a:lnTo>
                  <a:lnTo>
                    <a:pt x="332" y="498"/>
                  </a:lnTo>
                  <a:lnTo>
                    <a:pt x="300" y="514"/>
                  </a:lnTo>
                  <a:lnTo>
                    <a:pt x="287" y="520"/>
                  </a:lnTo>
                  <a:lnTo>
                    <a:pt x="287" y="520"/>
                  </a:lnTo>
                  <a:lnTo>
                    <a:pt x="281" y="550"/>
                  </a:lnTo>
                  <a:lnTo>
                    <a:pt x="268" y="619"/>
                  </a:lnTo>
                  <a:lnTo>
                    <a:pt x="261" y="657"/>
                  </a:lnTo>
                  <a:lnTo>
                    <a:pt x="253" y="690"/>
                  </a:lnTo>
                  <a:lnTo>
                    <a:pt x="246" y="716"/>
                  </a:lnTo>
                  <a:lnTo>
                    <a:pt x="242" y="724"/>
                  </a:lnTo>
                  <a:lnTo>
                    <a:pt x="240" y="729"/>
                  </a:lnTo>
                  <a:lnTo>
                    <a:pt x="240" y="729"/>
                  </a:lnTo>
                  <a:lnTo>
                    <a:pt x="227" y="741"/>
                  </a:lnTo>
                  <a:lnTo>
                    <a:pt x="212" y="752"/>
                  </a:lnTo>
                  <a:lnTo>
                    <a:pt x="198" y="763"/>
                  </a:lnTo>
                  <a:lnTo>
                    <a:pt x="193" y="765"/>
                  </a:lnTo>
                  <a:lnTo>
                    <a:pt x="188" y="765"/>
                  </a:lnTo>
                  <a:lnTo>
                    <a:pt x="188" y="765"/>
                  </a:lnTo>
                  <a:lnTo>
                    <a:pt x="175" y="765"/>
                  </a:lnTo>
                  <a:lnTo>
                    <a:pt x="158" y="768"/>
                  </a:lnTo>
                  <a:lnTo>
                    <a:pt x="136" y="770"/>
                  </a:lnTo>
                  <a:lnTo>
                    <a:pt x="136" y="770"/>
                  </a:lnTo>
                  <a:lnTo>
                    <a:pt x="136" y="772"/>
                  </a:lnTo>
                  <a:lnTo>
                    <a:pt x="136" y="772"/>
                  </a:lnTo>
                  <a:lnTo>
                    <a:pt x="134" y="772"/>
                  </a:lnTo>
                  <a:lnTo>
                    <a:pt x="132" y="767"/>
                  </a:lnTo>
                  <a:lnTo>
                    <a:pt x="125" y="755"/>
                  </a:lnTo>
                  <a:lnTo>
                    <a:pt x="125" y="755"/>
                  </a:lnTo>
                  <a:lnTo>
                    <a:pt x="116" y="733"/>
                  </a:lnTo>
                  <a:lnTo>
                    <a:pt x="112" y="726"/>
                  </a:lnTo>
                  <a:lnTo>
                    <a:pt x="104" y="718"/>
                  </a:lnTo>
                  <a:lnTo>
                    <a:pt x="104" y="718"/>
                  </a:lnTo>
                  <a:lnTo>
                    <a:pt x="101" y="714"/>
                  </a:lnTo>
                  <a:lnTo>
                    <a:pt x="101" y="712"/>
                  </a:lnTo>
                  <a:lnTo>
                    <a:pt x="101" y="711"/>
                  </a:lnTo>
                  <a:lnTo>
                    <a:pt x="101" y="709"/>
                  </a:lnTo>
                  <a:lnTo>
                    <a:pt x="98" y="708"/>
                  </a:lnTo>
                  <a:lnTo>
                    <a:pt x="84" y="703"/>
                  </a:lnTo>
                  <a:lnTo>
                    <a:pt x="84" y="703"/>
                  </a:lnTo>
                  <a:lnTo>
                    <a:pt x="65" y="696"/>
                  </a:lnTo>
                  <a:lnTo>
                    <a:pt x="55" y="691"/>
                  </a:lnTo>
                  <a:lnTo>
                    <a:pt x="48" y="690"/>
                  </a:lnTo>
                  <a:lnTo>
                    <a:pt x="45" y="691"/>
                  </a:lnTo>
                  <a:lnTo>
                    <a:pt x="42" y="692"/>
                  </a:lnTo>
                  <a:lnTo>
                    <a:pt x="42" y="692"/>
                  </a:lnTo>
                  <a:lnTo>
                    <a:pt x="39" y="695"/>
                  </a:lnTo>
                  <a:lnTo>
                    <a:pt x="37" y="697"/>
                  </a:lnTo>
                  <a:lnTo>
                    <a:pt x="34" y="704"/>
                  </a:lnTo>
                  <a:lnTo>
                    <a:pt x="33" y="711"/>
                  </a:lnTo>
                  <a:lnTo>
                    <a:pt x="32" y="713"/>
                  </a:lnTo>
                  <a:lnTo>
                    <a:pt x="32" y="713"/>
                  </a:lnTo>
                  <a:lnTo>
                    <a:pt x="24" y="716"/>
                  </a:lnTo>
                  <a:lnTo>
                    <a:pt x="19" y="720"/>
                  </a:lnTo>
                  <a:lnTo>
                    <a:pt x="17" y="721"/>
                  </a:lnTo>
                  <a:lnTo>
                    <a:pt x="16" y="724"/>
                  </a:lnTo>
                  <a:lnTo>
                    <a:pt x="16" y="724"/>
                  </a:lnTo>
                  <a:lnTo>
                    <a:pt x="16" y="730"/>
                  </a:lnTo>
                  <a:lnTo>
                    <a:pt x="16" y="737"/>
                  </a:lnTo>
                  <a:lnTo>
                    <a:pt x="16" y="744"/>
                  </a:lnTo>
                  <a:lnTo>
                    <a:pt x="16" y="744"/>
                  </a:lnTo>
                  <a:lnTo>
                    <a:pt x="13" y="748"/>
                  </a:lnTo>
                  <a:lnTo>
                    <a:pt x="11" y="755"/>
                  </a:lnTo>
                  <a:lnTo>
                    <a:pt x="11" y="755"/>
                  </a:lnTo>
                  <a:lnTo>
                    <a:pt x="8" y="760"/>
                  </a:lnTo>
                  <a:lnTo>
                    <a:pt x="6" y="765"/>
                  </a:lnTo>
                  <a:lnTo>
                    <a:pt x="6" y="765"/>
                  </a:lnTo>
                  <a:lnTo>
                    <a:pt x="2" y="774"/>
                  </a:lnTo>
                  <a:lnTo>
                    <a:pt x="0" y="781"/>
                  </a:lnTo>
                  <a:lnTo>
                    <a:pt x="0" y="786"/>
                  </a:lnTo>
                  <a:lnTo>
                    <a:pt x="0" y="786"/>
                  </a:lnTo>
                  <a:lnTo>
                    <a:pt x="4" y="804"/>
                  </a:lnTo>
                  <a:lnTo>
                    <a:pt x="7" y="815"/>
                  </a:lnTo>
                  <a:lnTo>
                    <a:pt x="11" y="823"/>
                  </a:lnTo>
                  <a:lnTo>
                    <a:pt x="11" y="823"/>
                  </a:lnTo>
                  <a:lnTo>
                    <a:pt x="15" y="828"/>
                  </a:lnTo>
                  <a:lnTo>
                    <a:pt x="20" y="833"/>
                  </a:lnTo>
                  <a:lnTo>
                    <a:pt x="26" y="837"/>
                  </a:lnTo>
                  <a:lnTo>
                    <a:pt x="37" y="838"/>
                  </a:lnTo>
                  <a:lnTo>
                    <a:pt x="37" y="838"/>
                  </a:lnTo>
                  <a:lnTo>
                    <a:pt x="52" y="841"/>
                  </a:lnTo>
                  <a:lnTo>
                    <a:pt x="72" y="844"/>
                  </a:lnTo>
                  <a:lnTo>
                    <a:pt x="94" y="849"/>
                  </a:lnTo>
                  <a:lnTo>
                    <a:pt x="94" y="849"/>
                  </a:lnTo>
                  <a:lnTo>
                    <a:pt x="108" y="860"/>
                  </a:lnTo>
                  <a:lnTo>
                    <a:pt x="120" y="872"/>
                  </a:lnTo>
                  <a:lnTo>
                    <a:pt x="125" y="879"/>
                  </a:lnTo>
                  <a:lnTo>
                    <a:pt x="130" y="885"/>
                  </a:lnTo>
                  <a:lnTo>
                    <a:pt x="130" y="885"/>
                  </a:lnTo>
                  <a:lnTo>
                    <a:pt x="133" y="889"/>
                  </a:lnTo>
                  <a:lnTo>
                    <a:pt x="138" y="892"/>
                  </a:lnTo>
                  <a:lnTo>
                    <a:pt x="150" y="897"/>
                  </a:lnTo>
                  <a:lnTo>
                    <a:pt x="166" y="901"/>
                  </a:lnTo>
                  <a:lnTo>
                    <a:pt x="181" y="905"/>
                  </a:lnTo>
                  <a:lnTo>
                    <a:pt x="211" y="909"/>
                  </a:lnTo>
                  <a:lnTo>
                    <a:pt x="224" y="910"/>
                  </a:lnTo>
                  <a:lnTo>
                    <a:pt x="224" y="910"/>
                  </a:lnTo>
                  <a:lnTo>
                    <a:pt x="225" y="924"/>
                  </a:lnTo>
                  <a:lnTo>
                    <a:pt x="231" y="956"/>
                  </a:lnTo>
                  <a:lnTo>
                    <a:pt x="235" y="974"/>
                  </a:lnTo>
                  <a:lnTo>
                    <a:pt x="238" y="991"/>
                  </a:lnTo>
                  <a:lnTo>
                    <a:pt x="245" y="1003"/>
                  </a:lnTo>
                  <a:lnTo>
                    <a:pt x="248" y="1008"/>
                  </a:lnTo>
                  <a:lnTo>
                    <a:pt x="252" y="1010"/>
                  </a:lnTo>
                  <a:lnTo>
                    <a:pt x="252" y="1010"/>
                  </a:lnTo>
                  <a:lnTo>
                    <a:pt x="254" y="1010"/>
                  </a:lnTo>
                  <a:lnTo>
                    <a:pt x="255" y="1010"/>
                  </a:lnTo>
                  <a:lnTo>
                    <a:pt x="262" y="1005"/>
                  </a:lnTo>
                  <a:lnTo>
                    <a:pt x="268" y="997"/>
                  </a:lnTo>
                  <a:lnTo>
                    <a:pt x="276" y="986"/>
                  </a:lnTo>
                  <a:lnTo>
                    <a:pt x="292" y="956"/>
                  </a:lnTo>
                  <a:lnTo>
                    <a:pt x="310" y="922"/>
                  </a:lnTo>
                  <a:lnTo>
                    <a:pt x="340" y="858"/>
                  </a:lnTo>
                  <a:lnTo>
                    <a:pt x="350" y="838"/>
                  </a:lnTo>
                  <a:lnTo>
                    <a:pt x="353" y="833"/>
                  </a:lnTo>
                  <a:lnTo>
                    <a:pt x="354" y="833"/>
                  </a:lnTo>
                  <a:lnTo>
                    <a:pt x="354" y="833"/>
                  </a:lnTo>
                  <a:lnTo>
                    <a:pt x="354" y="833"/>
                  </a:lnTo>
                  <a:lnTo>
                    <a:pt x="360" y="855"/>
                  </a:lnTo>
                  <a:lnTo>
                    <a:pt x="369" y="896"/>
                  </a:lnTo>
                  <a:lnTo>
                    <a:pt x="373" y="918"/>
                  </a:lnTo>
                  <a:lnTo>
                    <a:pt x="375" y="940"/>
                  </a:lnTo>
                  <a:lnTo>
                    <a:pt x="376" y="960"/>
                  </a:lnTo>
                  <a:lnTo>
                    <a:pt x="376" y="967"/>
                  </a:lnTo>
                  <a:lnTo>
                    <a:pt x="375" y="974"/>
                  </a:lnTo>
                  <a:lnTo>
                    <a:pt x="375" y="974"/>
                  </a:lnTo>
                  <a:lnTo>
                    <a:pt x="343" y="1091"/>
                  </a:lnTo>
                  <a:lnTo>
                    <a:pt x="323" y="1163"/>
                  </a:lnTo>
                  <a:lnTo>
                    <a:pt x="317" y="1190"/>
                  </a:lnTo>
                  <a:lnTo>
                    <a:pt x="313" y="1209"/>
                  </a:lnTo>
                  <a:lnTo>
                    <a:pt x="313" y="1209"/>
                  </a:lnTo>
                  <a:lnTo>
                    <a:pt x="310" y="1222"/>
                  </a:lnTo>
                  <a:lnTo>
                    <a:pt x="306" y="1237"/>
                  </a:lnTo>
                  <a:lnTo>
                    <a:pt x="296" y="1269"/>
                  </a:lnTo>
                  <a:lnTo>
                    <a:pt x="287" y="1293"/>
                  </a:lnTo>
                  <a:lnTo>
                    <a:pt x="283" y="1300"/>
                  </a:lnTo>
                  <a:lnTo>
                    <a:pt x="281" y="1302"/>
                  </a:lnTo>
                  <a:lnTo>
                    <a:pt x="313" y="1318"/>
                  </a:lnTo>
                  <a:lnTo>
                    <a:pt x="313" y="1318"/>
                  </a:lnTo>
                  <a:lnTo>
                    <a:pt x="323" y="1459"/>
                  </a:lnTo>
                  <a:lnTo>
                    <a:pt x="331" y="1561"/>
                  </a:lnTo>
                  <a:lnTo>
                    <a:pt x="333" y="1600"/>
                  </a:lnTo>
                  <a:lnTo>
                    <a:pt x="333" y="1621"/>
                  </a:lnTo>
                  <a:lnTo>
                    <a:pt x="333" y="1621"/>
                  </a:lnTo>
                  <a:lnTo>
                    <a:pt x="328" y="1778"/>
                  </a:lnTo>
                  <a:lnTo>
                    <a:pt x="323" y="1933"/>
                  </a:lnTo>
                  <a:lnTo>
                    <a:pt x="323" y="1933"/>
                  </a:lnTo>
                  <a:lnTo>
                    <a:pt x="324" y="1944"/>
                  </a:lnTo>
                  <a:lnTo>
                    <a:pt x="326" y="1954"/>
                  </a:lnTo>
                  <a:lnTo>
                    <a:pt x="331" y="1974"/>
                  </a:lnTo>
                  <a:lnTo>
                    <a:pt x="339" y="1996"/>
                  </a:lnTo>
                  <a:lnTo>
                    <a:pt x="365" y="2012"/>
                  </a:lnTo>
                  <a:lnTo>
                    <a:pt x="365" y="2012"/>
                  </a:lnTo>
                  <a:lnTo>
                    <a:pt x="380" y="2098"/>
                  </a:lnTo>
                  <a:lnTo>
                    <a:pt x="391" y="2164"/>
                  </a:lnTo>
                  <a:lnTo>
                    <a:pt x="395" y="2192"/>
                  </a:lnTo>
                  <a:lnTo>
                    <a:pt x="396" y="2210"/>
                  </a:lnTo>
                  <a:lnTo>
                    <a:pt x="396" y="2210"/>
                  </a:lnTo>
                  <a:lnTo>
                    <a:pt x="397" y="2242"/>
                  </a:lnTo>
                  <a:lnTo>
                    <a:pt x="397" y="2250"/>
                  </a:lnTo>
                  <a:lnTo>
                    <a:pt x="396" y="2257"/>
                  </a:lnTo>
                  <a:lnTo>
                    <a:pt x="396" y="2257"/>
                  </a:lnTo>
                  <a:lnTo>
                    <a:pt x="395" y="2267"/>
                  </a:lnTo>
                  <a:lnTo>
                    <a:pt x="393" y="2280"/>
                  </a:lnTo>
                  <a:lnTo>
                    <a:pt x="391" y="2314"/>
                  </a:lnTo>
                  <a:lnTo>
                    <a:pt x="391" y="2314"/>
                  </a:lnTo>
                  <a:lnTo>
                    <a:pt x="391" y="2325"/>
                  </a:lnTo>
                  <a:lnTo>
                    <a:pt x="393" y="2336"/>
                  </a:lnTo>
                  <a:lnTo>
                    <a:pt x="397" y="2351"/>
                  </a:lnTo>
                  <a:lnTo>
                    <a:pt x="405" y="2364"/>
                  </a:lnTo>
                  <a:lnTo>
                    <a:pt x="410" y="2370"/>
                  </a:lnTo>
                  <a:lnTo>
                    <a:pt x="417" y="2377"/>
                  </a:lnTo>
                  <a:lnTo>
                    <a:pt x="423" y="2382"/>
                  </a:lnTo>
                  <a:lnTo>
                    <a:pt x="431" y="2387"/>
                  </a:lnTo>
                  <a:lnTo>
                    <a:pt x="440" y="2391"/>
                  </a:lnTo>
                  <a:lnTo>
                    <a:pt x="451" y="2394"/>
                  </a:lnTo>
                  <a:lnTo>
                    <a:pt x="462" y="2396"/>
                  </a:lnTo>
                  <a:lnTo>
                    <a:pt x="474" y="2398"/>
                  </a:lnTo>
                  <a:lnTo>
                    <a:pt x="474" y="2398"/>
                  </a:lnTo>
                  <a:lnTo>
                    <a:pt x="497" y="2398"/>
                  </a:lnTo>
                  <a:lnTo>
                    <a:pt x="517" y="2396"/>
                  </a:lnTo>
                  <a:lnTo>
                    <a:pt x="531" y="2394"/>
                  </a:lnTo>
                  <a:lnTo>
                    <a:pt x="542" y="2390"/>
                  </a:lnTo>
                  <a:lnTo>
                    <a:pt x="550" y="2386"/>
                  </a:lnTo>
                  <a:lnTo>
                    <a:pt x="555" y="2382"/>
                  </a:lnTo>
                  <a:lnTo>
                    <a:pt x="557" y="2377"/>
                  </a:lnTo>
                  <a:lnTo>
                    <a:pt x="557" y="2372"/>
                  </a:lnTo>
                  <a:lnTo>
                    <a:pt x="557" y="2372"/>
                  </a:lnTo>
                  <a:lnTo>
                    <a:pt x="557" y="2364"/>
                  </a:lnTo>
                  <a:lnTo>
                    <a:pt x="557" y="2360"/>
                  </a:lnTo>
                  <a:lnTo>
                    <a:pt x="559" y="2357"/>
                  </a:lnTo>
                  <a:lnTo>
                    <a:pt x="557" y="2356"/>
                  </a:lnTo>
                  <a:lnTo>
                    <a:pt x="557" y="2356"/>
                  </a:lnTo>
                  <a:lnTo>
                    <a:pt x="557" y="2355"/>
                  </a:lnTo>
                  <a:lnTo>
                    <a:pt x="557" y="2353"/>
                  </a:lnTo>
                  <a:lnTo>
                    <a:pt x="560" y="2348"/>
                  </a:lnTo>
                  <a:lnTo>
                    <a:pt x="561" y="2344"/>
                  </a:lnTo>
                  <a:lnTo>
                    <a:pt x="561" y="2339"/>
                  </a:lnTo>
                  <a:lnTo>
                    <a:pt x="560" y="2332"/>
                  </a:lnTo>
                  <a:lnTo>
                    <a:pt x="557" y="2325"/>
                  </a:lnTo>
                  <a:lnTo>
                    <a:pt x="557" y="2325"/>
                  </a:lnTo>
                  <a:lnTo>
                    <a:pt x="550" y="2306"/>
                  </a:lnTo>
                  <a:lnTo>
                    <a:pt x="542" y="2287"/>
                  </a:lnTo>
                  <a:lnTo>
                    <a:pt x="526" y="2257"/>
                  </a:lnTo>
                  <a:lnTo>
                    <a:pt x="526" y="2257"/>
                  </a:lnTo>
                  <a:lnTo>
                    <a:pt x="520" y="2245"/>
                  </a:lnTo>
                  <a:lnTo>
                    <a:pt x="516" y="2233"/>
                  </a:lnTo>
                  <a:lnTo>
                    <a:pt x="505" y="2210"/>
                  </a:lnTo>
                  <a:lnTo>
                    <a:pt x="505" y="2210"/>
                  </a:lnTo>
                  <a:lnTo>
                    <a:pt x="501" y="2199"/>
                  </a:lnTo>
                  <a:lnTo>
                    <a:pt x="499" y="2190"/>
                  </a:lnTo>
                  <a:lnTo>
                    <a:pt x="495" y="2147"/>
                  </a:lnTo>
                  <a:lnTo>
                    <a:pt x="495" y="2147"/>
                  </a:lnTo>
                  <a:lnTo>
                    <a:pt x="494" y="2111"/>
                  </a:lnTo>
                  <a:lnTo>
                    <a:pt x="494" y="2077"/>
                  </a:lnTo>
                  <a:lnTo>
                    <a:pt x="495" y="2043"/>
                  </a:lnTo>
                  <a:lnTo>
                    <a:pt x="542" y="2022"/>
                  </a:lnTo>
                  <a:lnTo>
                    <a:pt x="542" y="2022"/>
                  </a:lnTo>
                  <a:lnTo>
                    <a:pt x="563" y="1849"/>
                  </a:lnTo>
                  <a:lnTo>
                    <a:pt x="583" y="1673"/>
                  </a:lnTo>
                  <a:lnTo>
                    <a:pt x="583" y="1673"/>
                  </a:lnTo>
                  <a:lnTo>
                    <a:pt x="587" y="1645"/>
                  </a:lnTo>
                  <a:lnTo>
                    <a:pt x="596" y="1591"/>
                  </a:lnTo>
                  <a:lnTo>
                    <a:pt x="602" y="1563"/>
                  </a:lnTo>
                  <a:lnTo>
                    <a:pt x="608" y="1541"/>
                  </a:lnTo>
                  <a:lnTo>
                    <a:pt x="611" y="1532"/>
                  </a:lnTo>
                  <a:lnTo>
                    <a:pt x="615" y="1527"/>
                  </a:lnTo>
                  <a:lnTo>
                    <a:pt x="617" y="1525"/>
                  </a:lnTo>
                  <a:lnTo>
                    <a:pt x="618" y="1525"/>
                  </a:lnTo>
                  <a:lnTo>
                    <a:pt x="620" y="1527"/>
                  </a:lnTo>
                  <a:lnTo>
                    <a:pt x="620" y="1527"/>
                  </a:lnTo>
                  <a:lnTo>
                    <a:pt x="632" y="1545"/>
                  </a:lnTo>
                  <a:lnTo>
                    <a:pt x="642" y="1567"/>
                  </a:lnTo>
                  <a:lnTo>
                    <a:pt x="646" y="1579"/>
                  </a:lnTo>
                  <a:lnTo>
                    <a:pt x="648" y="1591"/>
                  </a:lnTo>
                  <a:lnTo>
                    <a:pt x="651" y="1601"/>
                  </a:lnTo>
                  <a:lnTo>
                    <a:pt x="651" y="1610"/>
                  </a:lnTo>
                  <a:lnTo>
                    <a:pt x="651" y="1610"/>
                  </a:lnTo>
                  <a:lnTo>
                    <a:pt x="654" y="1632"/>
                  </a:lnTo>
                  <a:lnTo>
                    <a:pt x="661" y="1678"/>
                  </a:lnTo>
                  <a:lnTo>
                    <a:pt x="684" y="1806"/>
                  </a:lnTo>
                  <a:lnTo>
                    <a:pt x="706" y="1932"/>
                  </a:lnTo>
                  <a:lnTo>
                    <a:pt x="712" y="1976"/>
                  </a:lnTo>
                  <a:lnTo>
                    <a:pt x="713" y="1990"/>
                  </a:lnTo>
                  <a:lnTo>
                    <a:pt x="713" y="1996"/>
                  </a:lnTo>
                  <a:lnTo>
                    <a:pt x="713" y="1996"/>
                  </a:lnTo>
                  <a:lnTo>
                    <a:pt x="713" y="1999"/>
                  </a:lnTo>
                  <a:lnTo>
                    <a:pt x="715" y="2001"/>
                  </a:lnTo>
                  <a:lnTo>
                    <a:pt x="716" y="2003"/>
                  </a:lnTo>
                  <a:lnTo>
                    <a:pt x="720" y="2005"/>
                  </a:lnTo>
                  <a:lnTo>
                    <a:pt x="728" y="2008"/>
                  </a:lnTo>
                  <a:lnTo>
                    <a:pt x="738" y="2009"/>
                  </a:lnTo>
                  <a:lnTo>
                    <a:pt x="756" y="2012"/>
                  </a:lnTo>
                  <a:lnTo>
                    <a:pt x="766" y="2012"/>
                  </a:lnTo>
                  <a:lnTo>
                    <a:pt x="766" y="2012"/>
                  </a:lnTo>
                  <a:lnTo>
                    <a:pt x="777" y="2049"/>
                  </a:lnTo>
                  <a:lnTo>
                    <a:pt x="786" y="2082"/>
                  </a:lnTo>
                  <a:lnTo>
                    <a:pt x="790" y="2098"/>
                  </a:lnTo>
                  <a:lnTo>
                    <a:pt x="792" y="2111"/>
                  </a:lnTo>
                  <a:lnTo>
                    <a:pt x="792" y="2111"/>
                  </a:lnTo>
                  <a:lnTo>
                    <a:pt x="794" y="2128"/>
                  </a:lnTo>
                  <a:lnTo>
                    <a:pt x="797" y="2136"/>
                  </a:lnTo>
                  <a:lnTo>
                    <a:pt x="798" y="2145"/>
                  </a:lnTo>
                  <a:lnTo>
                    <a:pt x="797" y="2168"/>
                  </a:lnTo>
                  <a:lnTo>
                    <a:pt x="797" y="2168"/>
                  </a:lnTo>
                  <a:lnTo>
                    <a:pt x="794" y="2193"/>
                  </a:lnTo>
                  <a:lnTo>
                    <a:pt x="793" y="2206"/>
                  </a:lnTo>
                  <a:lnTo>
                    <a:pt x="792" y="2216"/>
                  </a:lnTo>
                  <a:lnTo>
                    <a:pt x="792" y="2236"/>
                  </a:lnTo>
                  <a:lnTo>
                    <a:pt x="792" y="2236"/>
                  </a:lnTo>
                  <a:lnTo>
                    <a:pt x="793" y="2257"/>
                  </a:lnTo>
                  <a:lnTo>
                    <a:pt x="795" y="2272"/>
                  </a:lnTo>
                  <a:lnTo>
                    <a:pt x="795" y="2279"/>
                  </a:lnTo>
                  <a:lnTo>
                    <a:pt x="795" y="2285"/>
                  </a:lnTo>
                  <a:lnTo>
                    <a:pt x="794" y="2295"/>
                  </a:lnTo>
                  <a:lnTo>
                    <a:pt x="792" y="2304"/>
                  </a:lnTo>
                  <a:lnTo>
                    <a:pt x="792" y="2304"/>
                  </a:lnTo>
                  <a:lnTo>
                    <a:pt x="784" y="2326"/>
                  </a:lnTo>
                  <a:lnTo>
                    <a:pt x="777" y="2348"/>
                  </a:lnTo>
                  <a:lnTo>
                    <a:pt x="775" y="2360"/>
                  </a:lnTo>
                  <a:lnTo>
                    <a:pt x="773" y="2369"/>
                  </a:lnTo>
                  <a:lnTo>
                    <a:pt x="775" y="2379"/>
                  </a:lnTo>
                  <a:lnTo>
                    <a:pt x="776" y="2387"/>
                  </a:lnTo>
                  <a:lnTo>
                    <a:pt x="776" y="2387"/>
                  </a:lnTo>
                  <a:lnTo>
                    <a:pt x="779" y="2391"/>
                  </a:lnTo>
                  <a:lnTo>
                    <a:pt x="781" y="2395"/>
                  </a:lnTo>
                  <a:lnTo>
                    <a:pt x="790" y="2402"/>
                  </a:lnTo>
                  <a:lnTo>
                    <a:pt x="802" y="2407"/>
                  </a:lnTo>
                  <a:lnTo>
                    <a:pt x="816" y="2411"/>
                  </a:lnTo>
                  <a:lnTo>
                    <a:pt x="835" y="2413"/>
                  </a:lnTo>
                  <a:lnTo>
                    <a:pt x="853" y="2415"/>
                  </a:lnTo>
                  <a:lnTo>
                    <a:pt x="874" y="2412"/>
                  </a:lnTo>
                  <a:lnTo>
                    <a:pt x="896" y="2408"/>
                  </a:lnTo>
                  <a:lnTo>
                    <a:pt x="896" y="2408"/>
                  </a:lnTo>
                  <a:lnTo>
                    <a:pt x="906" y="2404"/>
                  </a:lnTo>
                  <a:lnTo>
                    <a:pt x="914" y="2400"/>
                  </a:lnTo>
                  <a:lnTo>
                    <a:pt x="922" y="2396"/>
                  </a:lnTo>
                  <a:lnTo>
                    <a:pt x="927" y="2391"/>
                  </a:lnTo>
                  <a:lnTo>
                    <a:pt x="932" y="2386"/>
                  </a:lnTo>
                  <a:lnTo>
                    <a:pt x="935" y="2379"/>
                  </a:lnTo>
                  <a:lnTo>
                    <a:pt x="937" y="2374"/>
                  </a:lnTo>
                  <a:lnTo>
                    <a:pt x="939" y="2368"/>
                  </a:lnTo>
                  <a:lnTo>
                    <a:pt x="940" y="2356"/>
                  </a:lnTo>
                  <a:lnTo>
                    <a:pt x="937" y="2345"/>
                  </a:lnTo>
                  <a:lnTo>
                    <a:pt x="935" y="2336"/>
                  </a:lnTo>
                  <a:lnTo>
                    <a:pt x="932" y="2330"/>
                  </a:lnTo>
                  <a:lnTo>
                    <a:pt x="932" y="2330"/>
                  </a:lnTo>
                  <a:lnTo>
                    <a:pt x="917" y="2305"/>
                  </a:lnTo>
                  <a:lnTo>
                    <a:pt x="907" y="2289"/>
                  </a:lnTo>
                  <a:lnTo>
                    <a:pt x="903" y="2280"/>
                  </a:lnTo>
                  <a:lnTo>
                    <a:pt x="901" y="2272"/>
                  </a:lnTo>
                  <a:lnTo>
                    <a:pt x="901" y="2272"/>
                  </a:lnTo>
                  <a:lnTo>
                    <a:pt x="897" y="2254"/>
                  </a:lnTo>
                  <a:lnTo>
                    <a:pt x="893" y="2237"/>
                  </a:lnTo>
                  <a:lnTo>
                    <a:pt x="890" y="2223"/>
                  </a:lnTo>
                  <a:lnTo>
                    <a:pt x="890" y="2215"/>
                  </a:lnTo>
                  <a:lnTo>
                    <a:pt x="890" y="2215"/>
                  </a:lnTo>
                  <a:lnTo>
                    <a:pt x="890" y="2210"/>
                  </a:lnTo>
                  <a:lnTo>
                    <a:pt x="889" y="2199"/>
                  </a:lnTo>
                  <a:lnTo>
                    <a:pt x="885" y="2163"/>
                  </a:lnTo>
                  <a:lnTo>
                    <a:pt x="885" y="2163"/>
                  </a:lnTo>
                  <a:lnTo>
                    <a:pt x="885" y="2146"/>
                  </a:lnTo>
                  <a:lnTo>
                    <a:pt x="887" y="2122"/>
                  </a:lnTo>
                  <a:lnTo>
                    <a:pt x="892" y="2063"/>
                  </a:lnTo>
                  <a:lnTo>
                    <a:pt x="901" y="1986"/>
                  </a:lnTo>
                  <a:lnTo>
                    <a:pt x="953" y="1960"/>
                  </a:lnTo>
                  <a:lnTo>
                    <a:pt x="953" y="1960"/>
                  </a:lnTo>
                  <a:lnTo>
                    <a:pt x="946" y="1915"/>
                  </a:lnTo>
                  <a:lnTo>
                    <a:pt x="931" y="1814"/>
                  </a:lnTo>
                  <a:lnTo>
                    <a:pt x="914" y="1696"/>
                  </a:lnTo>
                  <a:lnTo>
                    <a:pt x="909" y="1647"/>
                  </a:lnTo>
                  <a:lnTo>
                    <a:pt x="906" y="1610"/>
                  </a:lnTo>
                  <a:lnTo>
                    <a:pt x="906" y="1610"/>
                  </a:lnTo>
                  <a:lnTo>
                    <a:pt x="903" y="1576"/>
                  </a:lnTo>
                  <a:lnTo>
                    <a:pt x="900" y="1533"/>
                  </a:lnTo>
                  <a:lnTo>
                    <a:pt x="889" y="1438"/>
                  </a:lnTo>
                  <a:lnTo>
                    <a:pt x="875" y="1323"/>
                  </a:lnTo>
                  <a:lnTo>
                    <a:pt x="911" y="1308"/>
                  </a:lnTo>
                  <a:lnTo>
                    <a:pt x="849" y="1115"/>
                  </a:lnTo>
                  <a:lnTo>
                    <a:pt x="849" y="1115"/>
                  </a:lnTo>
                  <a:lnTo>
                    <a:pt x="857" y="1113"/>
                  </a:lnTo>
                  <a:lnTo>
                    <a:pt x="874" y="1109"/>
                  </a:lnTo>
                  <a:lnTo>
                    <a:pt x="884" y="1107"/>
                  </a:lnTo>
                  <a:lnTo>
                    <a:pt x="894" y="1104"/>
                  </a:lnTo>
                  <a:lnTo>
                    <a:pt x="903" y="1099"/>
                  </a:lnTo>
                  <a:lnTo>
                    <a:pt x="911" y="1094"/>
                  </a:lnTo>
                  <a:lnTo>
                    <a:pt x="911" y="1094"/>
                  </a:lnTo>
                  <a:lnTo>
                    <a:pt x="936" y="1072"/>
                  </a:lnTo>
                  <a:lnTo>
                    <a:pt x="944" y="1063"/>
                  </a:lnTo>
                  <a:lnTo>
                    <a:pt x="948" y="1057"/>
                  </a:lnTo>
                  <a:lnTo>
                    <a:pt x="948" y="1057"/>
                  </a:lnTo>
                  <a:close/>
                  <a:moveTo>
                    <a:pt x="880" y="729"/>
                  </a:moveTo>
                  <a:lnTo>
                    <a:pt x="880" y="729"/>
                  </a:lnTo>
                  <a:lnTo>
                    <a:pt x="937" y="812"/>
                  </a:lnTo>
                  <a:lnTo>
                    <a:pt x="937" y="812"/>
                  </a:lnTo>
                  <a:lnTo>
                    <a:pt x="932" y="849"/>
                  </a:lnTo>
                  <a:lnTo>
                    <a:pt x="932" y="849"/>
                  </a:lnTo>
                  <a:lnTo>
                    <a:pt x="936" y="853"/>
                  </a:lnTo>
                  <a:lnTo>
                    <a:pt x="945" y="857"/>
                  </a:lnTo>
                  <a:lnTo>
                    <a:pt x="957" y="863"/>
                  </a:lnTo>
                  <a:lnTo>
                    <a:pt x="957" y="863"/>
                  </a:lnTo>
                  <a:lnTo>
                    <a:pt x="928" y="930"/>
                  </a:lnTo>
                  <a:lnTo>
                    <a:pt x="907" y="975"/>
                  </a:lnTo>
                  <a:lnTo>
                    <a:pt x="900" y="990"/>
                  </a:lnTo>
                  <a:lnTo>
                    <a:pt x="897" y="993"/>
                  </a:lnTo>
                  <a:lnTo>
                    <a:pt x="896" y="995"/>
                  </a:lnTo>
                  <a:lnTo>
                    <a:pt x="896" y="995"/>
                  </a:lnTo>
                  <a:lnTo>
                    <a:pt x="893" y="995"/>
                  </a:lnTo>
                  <a:lnTo>
                    <a:pt x="889" y="996"/>
                  </a:lnTo>
                  <a:lnTo>
                    <a:pt x="877" y="1003"/>
                  </a:lnTo>
                  <a:lnTo>
                    <a:pt x="867" y="1009"/>
                  </a:lnTo>
                  <a:lnTo>
                    <a:pt x="862" y="1010"/>
                  </a:lnTo>
                  <a:lnTo>
                    <a:pt x="859" y="1010"/>
                  </a:lnTo>
                  <a:lnTo>
                    <a:pt x="859" y="1010"/>
                  </a:lnTo>
                  <a:lnTo>
                    <a:pt x="857" y="1010"/>
                  </a:lnTo>
                  <a:lnTo>
                    <a:pt x="853" y="1010"/>
                  </a:lnTo>
                  <a:lnTo>
                    <a:pt x="842" y="1012"/>
                  </a:lnTo>
                  <a:lnTo>
                    <a:pt x="828" y="1016"/>
                  </a:lnTo>
                  <a:lnTo>
                    <a:pt x="828" y="1016"/>
                  </a:lnTo>
                  <a:lnTo>
                    <a:pt x="827" y="984"/>
                  </a:lnTo>
                  <a:lnTo>
                    <a:pt x="827" y="961"/>
                  </a:lnTo>
                  <a:lnTo>
                    <a:pt x="827" y="950"/>
                  </a:lnTo>
                  <a:lnTo>
                    <a:pt x="828" y="943"/>
                  </a:lnTo>
                  <a:lnTo>
                    <a:pt x="828" y="943"/>
                  </a:lnTo>
                  <a:lnTo>
                    <a:pt x="854" y="828"/>
                  </a:lnTo>
                  <a:lnTo>
                    <a:pt x="871" y="757"/>
                  </a:lnTo>
                  <a:lnTo>
                    <a:pt x="877" y="735"/>
                  </a:lnTo>
                  <a:lnTo>
                    <a:pt x="879" y="730"/>
                  </a:lnTo>
                  <a:lnTo>
                    <a:pt x="880" y="729"/>
                  </a:lnTo>
                  <a:lnTo>
                    <a:pt x="880" y="7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3212CFB-A4EB-63DF-CFBC-E848110335B3}"/>
                </a:ext>
              </a:extLst>
            </p:cNvPr>
            <p:cNvGrpSpPr/>
            <p:nvPr/>
          </p:nvGrpSpPr>
          <p:grpSpPr>
            <a:xfrm>
              <a:off x="1425575" y="2946401"/>
              <a:ext cx="296863" cy="917575"/>
              <a:chOff x="1425575" y="2946401"/>
              <a:chExt cx="296863" cy="917575"/>
            </a:xfrm>
          </p:grpSpPr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5F173288-19A9-75A4-97F7-6F35DDB52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575" y="2946401"/>
                <a:ext cx="296863" cy="628650"/>
              </a:xfrm>
              <a:custGeom>
                <a:avLst/>
                <a:gdLst>
                  <a:gd name="T0" fmla="*/ 65 w 187"/>
                  <a:gd name="T1" fmla="*/ 354 h 396"/>
                  <a:gd name="T2" fmla="*/ 57 w 187"/>
                  <a:gd name="T3" fmla="*/ 354 h 396"/>
                  <a:gd name="T4" fmla="*/ 39 w 187"/>
                  <a:gd name="T5" fmla="*/ 350 h 396"/>
                  <a:gd name="T6" fmla="*/ 26 w 187"/>
                  <a:gd name="T7" fmla="*/ 342 h 396"/>
                  <a:gd name="T8" fmla="*/ 17 w 187"/>
                  <a:gd name="T9" fmla="*/ 333 h 396"/>
                  <a:gd name="T10" fmla="*/ 12 w 187"/>
                  <a:gd name="T11" fmla="*/ 320 h 396"/>
                  <a:gd name="T12" fmla="*/ 10 w 187"/>
                  <a:gd name="T13" fmla="*/ 312 h 396"/>
                  <a:gd name="T14" fmla="*/ 1 w 187"/>
                  <a:gd name="T15" fmla="*/ 247 h 396"/>
                  <a:gd name="T16" fmla="*/ 0 w 187"/>
                  <a:gd name="T17" fmla="*/ 219 h 396"/>
                  <a:gd name="T18" fmla="*/ 3 w 187"/>
                  <a:gd name="T19" fmla="*/ 187 h 396"/>
                  <a:gd name="T20" fmla="*/ 10 w 187"/>
                  <a:gd name="T21" fmla="*/ 153 h 396"/>
                  <a:gd name="T22" fmla="*/ 25 w 187"/>
                  <a:gd name="T23" fmla="*/ 118 h 396"/>
                  <a:gd name="T24" fmla="*/ 47 w 187"/>
                  <a:gd name="T25" fmla="*/ 80 h 396"/>
                  <a:gd name="T26" fmla="*/ 60 w 187"/>
                  <a:gd name="T27" fmla="*/ 62 h 396"/>
                  <a:gd name="T28" fmla="*/ 85 w 187"/>
                  <a:gd name="T29" fmla="*/ 33 h 396"/>
                  <a:gd name="T30" fmla="*/ 107 w 187"/>
                  <a:gd name="T31" fmla="*/ 15 h 396"/>
                  <a:gd name="T32" fmla="*/ 127 w 187"/>
                  <a:gd name="T33" fmla="*/ 3 h 396"/>
                  <a:gd name="T34" fmla="*/ 147 w 187"/>
                  <a:gd name="T35" fmla="*/ 0 h 396"/>
                  <a:gd name="T36" fmla="*/ 163 w 187"/>
                  <a:gd name="T37" fmla="*/ 1 h 396"/>
                  <a:gd name="T38" fmla="*/ 174 w 187"/>
                  <a:gd name="T39" fmla="*/ 5 h 396"/>
                  <a:gd name="T40" fmla="*/ 182 w 187"/>
                  <a:gd name="T41" fmla="*/ 11 h 396"/>
                  <a:gd name="T42" fmla="*/ 185 w 187"/>
                  <a:gd name="T43" fmla="*/ 14 h 396"/>
                  <a:gd name="T44" fmla="*/ 187 w 187"/>
                  <a:gd name="T45" fmla="*/ 27 h 396"/>
                  <a:gd name="T46" fmla="*/ 183 w 187"/>
                  <a:gd name="T47" fmla="*/ 78 h 396"/>
                  <a:gd name="T48" fmla="*/ 173 w 187"/>
                  <a:gd name="T49" fmla="*/ 146 h 396"/>
                  <a:gd name="T50" fmla="*/ 160 w 187"/>
                  <a:gd name="T51" fmla="*/ 208 h 396"/>
                  <a:gd name="T52" fmla="*/ 155 w 187"/>
                  <a:gd name="T53" fmla="*/ 229 h 396"/>
                  <a:gd name="T54" fmla="*/ 135 w 187"/>
                  <a:gd name="T55" fmla="*/ 293 h 396"/>
                  <a:gd name="T56" fmla="*/ 125 w 187"/>
                  <a:gd name="T57" fmla="*/ 316 h 396"/>
                  <a:gd name="T58" fmla="*/ 113 w 187"/>
                  <a:gd name="T59" fmla="*/ 331 h 396"/>
                  <a:gd name="T60" fmla="*/ 82 w 187"/>
                  <a:gd name="T61" fmla="*/ 348 h 396"/>
                  <a:gd name="T62" fmla="*/ 70 w 187"/>
                  <a:gd name="T63" fmla="*/ 384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7" h="396">
                    <a:moveTo>
                      <a:pt x="70" y="384"/>
                    </a:moveTo>
                    <a:lnTo>
                      <a:pt x="65" y="354"/>
                    </a:lnTo>
                    <a:lnTo>
                      <a:pt x="65" y="354"/>
                    </a:lnTo>
                    <a:lnTo>
                      <a:pt x="57" y="354"/>
                    </a:lnTo>
                    <a:lnTo>
                      <a:pt x="49" y="353"/>
                    </a:lnTo>
                    <a:lnTo>
                      <a:pt x="39" y="350"/>
                    </a:lnTo>
                    <a:lnTo>
                      <a:pt x="30" y="345"/>
                    </a:lnTo>
                    <a:lnTo>
                      <a:pt x="26" y="342"/>
                    </a:lnTo>
                    <a:lnTo>
                      <a:pt x="21" y="337"/>
                    </a:lnTo>
                    <a:lnTo>
                      <a:pt x="17" y="333"/>
                    </a:lnTo>
                    <a:lnTo>
                      <a:pt x="14" y="327"/>
                    </a:lnTo>
                    <a:lnTo>
                      <a:pt x="12" y="320"/>
                    </a:lnTo>
                    <a:lnTo>
                      <a:pt x="10" y="312"/>
                    </a:lnTo>
                    <a:lnTo>
                      <a:pt x="10" y="312"/>
                    </a:lnTo>
                    <a:lnTo>
                      <a:pt x="4" y="272"/>
                    </a:lnTo>
                    <a:lnTo>
                      <a:pt x="1" y="247"/>
                    </a:lnTo>
                    <a:lnTo>
                      <a:pt x="0" y="233"/>
                    </a:lnTo>
                    <a:lnTo>
                      <a:pt x="0" y="219"/>
                    </a:lnTo>
                    <a:lnTo>
                      <a:pt x="1" y="203"/>
                    </a:lnTo>
                    <a:lnTo>
                      <a:pt x="3" y="187"/>
                    </a:lnTo>
                    <a:lnTo>
                      <a:pt x="6" y="172"/>
                    </a:lnTo>
                    <a:lnTo>
                      <a:pt x="10" y="153"/>
                    </a:lnTo>
                    <a:lnTo>
                      <a:pt x="17" y="136"/>
                    </a:lnTo>
                    <a:lnTo>
                      <a:pt x="25" y="118"/>
                    </a:lnTo>
                    <a:lnTo>
                      <a:pt x="35" y="99"/>
                    </a:lnTo>
                    <a:lnTo>
                      <a:pt x="47" y="80"/>
                    </a:lnTo>
                    <a:lnTo>
                      <a:pt x="47" y="80"/>
                    </a:lnTo>
                    <a:lnTo>
                      <a:pt x="60" y="62"/>
                    </a:lnTo>
                    <a:lnTo>
                      <a:pt x="72" y="47"/>
                    </a:lnTo>
                    <a:lnTo>
                      <a:pt x="85" y="33"/>
                    </a:lnTo>
                    <a:lnTo>
                      <a:pt x="96" y="23"/>
                    </a:lnTo>
                    <a:lnTo>
                      <a:pt x="107" y="15"/>
                    </a:lnTo>
                    <a:lnTo>
                      <a:pt x="118" y="9"/>
                    </a:lnTo>
                    <a:lnTo>
                      <a:pt x="127" y="3"/>
                    </a:lnTo>
                    <a:lnTo>
                      <a:pt x="138" y="1"/>
                    </a:lnTo>
                    <a:lnTo>
                      <a:pt x="147" y="0"/>
                    </a:lnTo>
                    <a:lnTo>
                      <a:pt x="155" y="0"/>
                    </a:lnTo>
                    <a:lnTo>
                      <a:pt x="163" y="1"/>
                    </a:lnTo>
                    <a:lnTo>
                      <a:pt x="169" y="2"/>
                    </a:lnTo>
                    <a:lnTo>
                      <a:pt x="174" y="5"/>
                    </a:lnTo>
                    <a:lnTo>
                      <a:pt x="178" y="7"/>
                    </a:lnTo>
                    <a:lnTo>
                      <a:pt x="182" y="11"/>
                    </a:lnTo>
                    <a:lnTo>
                      <a:pt x="185" y="14"/>
                    </a:lnTo>
                    <a:lnTo>
                      <a:pt x="185" y="14"/>
                    </a:lnTo>
                    <a:lnTo>
                      <a:pt x="186" y="19"/>
                    </a:lnTo>
                    <a:lnTo>
                      <a:pt x="187" y="27"/>
                    </a:lnTo>
                    <a:lnTo>
                      <a:pt x="186" y="49"/>
                    </a:lnTo>
                    <a:lnTo>
                      <a:pt x="183" y="78"/>
                    </a:lnTo>
                    <a:lnTo>
                      <a:pt x="180" y="112"/>
                    </a:lnTo>
                    <a:lnTo>
                      <a:pt x="173" y="146"/>
                    </a:lnTo>
                    <a:lnTo>
                      <a:pt x="167" y="179"/>
                    </a:lnTo>
                    <a:lnTo>
                      <a:pt x="160" y="208"/>
                    </a:lnTo>
                    <a:lnTo>
                      <a:pt x="155" y="229"/>
                    </a:lnTo>
                    <a:lnTo>
                      <a:pt x="155" y="229"/>
                    </a:lnTo>
                    <a:lnTo>
                      <a:pt x="144" y="262"/>
                    </a:lnTo>
                    <a:lnTo>
                      <a:pt x="135" y="293"/>
                    </a:lnTo>
                    <a:lnTo>
                      <a:pt x="130" y="306"/>
                    </a:lnTo>
                    <a:lnTo>
                      <a:pt x="125" y="316"/>
                    </a:lnTo>
                    <a:lnTo>
                      <a:pt x="118" y="324"/>
                    </a:lnTo>
                    <a:lnTo>
                      <a:pt x="113" y="331"/>
                    </a:lnTo>
                    <a:lnTo>
                      <a:pt x="113" y="331"/>
                    </a:lnTo>
                    <a:lnTo>
                      <a:pt x="82" y="348"/>
                    </a:lnTo>
                    <a:lnTo>
                      <a:pt x="82" y="396"/>
                    </a:lnTo>
                    <a:lnTo>
                      <a:pt x="70" y="384"/>
                    </a:ln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25E4C85E-810F-0E28-61C6-11E61A19D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525" y="3781426"/>
                <a:ext cx="23813" cy="82550"/>
              </a:xfrm>
              <a:custGeom>
                <a:avLst/>
                <a:gdLst>
                  <a:gd name="T0" fmla="*/ 15 w 15"/>
                  <a:gd name="T1" fmla="*/ 0 h 52"/>
                  <a:gd name="T2" fmla="*/ 15 w 15"/>
                  <a:gd name="T3" fmla="*/ 47 h 52"/>
                  <a:gd name="T4" fmla="*/ 15 w 15"/>
                  <a:gd name="T5" fmla="*/ 47 h 52"/>
                  <a:gd name="T6" fmla="*/ 11 w 15"/>
                  <a:gd name="T7" fmla="*/ 51 h 52"/>
                  <a:gd name="T8" fmla="*/ 9 w 15"/>
                  <a:gd name="T9" fmla="*/ 52 h 52"/>
                  <a:gd name="T10" fmla="*/ 6 w 15"/>
                  <a:gd name="T11" fmla="*/ 52 h 52"/>
                  <a:gd name="T12" fmla="*/ 5 w 15"/>
                  <a:gd name="T13" fmla="*/ 52 h 52"/>
                  <a:gd name="T14" fmla="*/ 5 w 15"/>
                  <a:gd name="T15" fmla="*/ 52 h 52"/>
                  <a:gd name="T16" fmla="*/ 4 w 15"/>
                  <a:gd name="T17" fmla="*/ 50 h 52"/>
                  <a:gd name="T18" fmla="*/ 2 w 15"/>
                  <a:gd name="T19" fmla="*/ 43 h 52"/>
                  <a:gd name="T20" fmla="*/ 1 w 15"/>
                  <a:gd name="T21" fmla="*/ 25 h 52"/>
                  <a:gd name="T22" fmla="*/ 0 w 15"/>
                  <a:gd name="T23" fmla="*/ 0 h 52"/>
                  <a:gd name="T24" fmla="*/ 15 w 15"/>
                  <a:gd name="T2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52">
                    <a:moveTo>
                      <a:pt x="15" y="0"/>
                    </a:moveTo>
                    <a:lnTo>
                      <a:pt x="15" y="47"/>
                    </a:lnTo>
                    <a:lnTo>
                      <a:pt x="15" y="47"/>
                    </a:lnTo>
                    <a:lnTo>
                      <a:pt x="11" y="51"/>
                    </a:lnTo>
                    <a:lnTo>
                      <a:pt x="9" y="52"/>
                    </a:lnTo>
                    <a:lnTo>
                      <a:pt x="6" y="52"/>
                    </a:lnTo>
                    <a:lnTo>
                      <a:pt x="5" y="52"/>
                    </a:lnTo>
                    <a:lnTo>
                      <a:pt x="5" y="52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1" y="25"/>
                    </a:lnTo>
                    <a:lnTo>
                      <a:pt x="0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53FC128-869C-558F-ED94-9C812E663B53}"/>
              </a:ext>
            </a:extLst>
          </p:cNvPr>
          <p:cNvGrpSpPr/>
          <p:nvPr/>
        </p:nvGrpSpPr>
        <p:grpSpPr>
          <a:xfrm>
            <a:off x="7319719" y="923329"/>
            <a:ext cx="1010595" cy="2572907"/>
            <a:chOff x="3317875" y="2397126"/>
            <a:chExt cx="1503363" cy="3827463"/>
          </a:xfrm>
        </p:grpSpPr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AC6AC9A7-4106-F38B-2D5A-85A87F279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7875" y="3119438"/>
              <a:ext cx="487363" cy="808038"/>
            </a:xfrm>
            <a:custGeom>
              <a:avLst/>
              <a:gdLst>
                <a:gd name="T0" fmla="*/ 165 w 307"/>
                <a:gd name="T1" fmla="*/ 286 h 509"/>
                <a:gd name="T2" fmla="*/ 159 w 307"/>
                <a:gd name="T3" fmla="*/ 286 h 509"/>
                <a:gd name="T4" fmla="*/ 130 w 307"/>
                <a:gd name="T5" fmla="*/ 282 h 509"/>
                <a:gd name="T6" fmla="*/ 103 w 307"/>
                <a:gd name="T7" fmla="*/ 274 h 509"/>
                <a:gd name="T8" fmla="*/ 74 w 307"/>
                <a:gd name="T9" fmla="*/ 260 h 509"/>
                <a:gd name="T10" fmla="*/ 46 w 307"/>
                <a:gd name="T11" fmla="*/ 237 h 509"/>
                <a:gd name="T12" fmla="*/ 21 w 307"/>
                <a:gd name="T13" fmla="*/ 206 h 509"/>
                <a:gd name="T14" fmla="*/ 12 w 307"/>
                <a:gd name="T15" fmla="*/ 188 h 509"/>
                <a:gd name="T16" fmla="*/ 5 w 307"/>
                <a:gd name="T17" fmla="*/ 164 h 509"/>
                <a:gd name="T18" fmla="*/ 0 w 307"/>
                <a:gd name="T19" fmla="*/ 140 h 509"/>
                <a:gd name="T20" fmla="*/ 0 w 307"/>
                <a:gd name="T21" fmla="*/ 125 h 509"/>
                <a:gd name="T22" fmla="*/ 4 w 307"/>
                <a:gd name="T23" fmla="*/ 100 h 509"/>
                <a:gd name="T24" fmla="*/ 14 w 307"/>
                <a:gd name="T25" fmla="*/ 77 h 509"/>
                <a:gd name="T26" fmla="*/ 30 w 307"/>
                <a:gd name="T27" fmla="*/ 57 h 509"/>
                <a:gd name="T28" fmla="*/ 49 w 307"/>
                <a:gd name="T29" fmla="*/ 39 h 509"/>
                <a:gd name="T30" fmla="*/ 73 w 307"/>
                <a:gd name="T31" fmla="*/ 25 h 509"/>
                <a:gd name="T32" fmla="*/ 99 w 307"/>
                <a:gd name="T33" fmla="*/ 13 h 509"/>
                <a:gd name="T34" fmla="*/ 128 w 307"/>
                <a:gd name="T35" fmla="*/ 5 h 509"/>
                <a:gd name="T36" fmla="*/ 155 w 307"/>
                <a:gd name="T37" fmla="*/ 1 h 509"/>
                <a:gd name="T38" fmla="*/ 183 w 307"/>
                <a:gd name="T39" fmla="*/ 0 h 509"/>
                <a:gd name="T40" fmla="*/ 211 w 307"/>
                <a:gd name="T41" fmla="*/ 4 h 509"/>
                <a:gd name="T42" fmla="*/ 237 w 307"/>
                <a:gd name="T43" fmla="*/ 12 h 509"/>
                <a:gd name="T44" fmla="*/ 260 w 307"/>
                <a:gd name="T45" fmla="*/ 25 h 509"/>
                <a:gd name="T46" fmla="*/ 280 w 307"/>
                <a:gd name="T47" fmla="*/ 42 h 509"/>
                <a:gd name="T48" fmla="*/ 294 w 307"/>
                <a:gd name="T49" fmla="*/ 65 h 509"/>
                <a:gd name="T50" fmla="*/ 303 w 307"/>
                <a:gd name="T51" fmla="*/ 93 h 509"/>
                <a:gd name="T52" fmla="*/ 306 w 307"/>
                <a:gd name="T53" fmla="*/ 108 h 509"/>
                <a:gd name="T54" fmla="*/ 307 w 307"/>
                <a:gd name="T55" fmla="*/ 140 h 509"/>
                <a:gd name="T56" fmla="*/ 306 w 307"/>
                <a:gd name="T57" fmla="*/ 167 h 509"/>
                <a:gd name="T58" fmla="*/ 301 w 307"/>
                <a:gd name="T59" fmla="*/ 190 h 509"/>
                <a:gd name="T60" fmla="*/ 294 w 307"/>
                <a:gd name="T61" fmla="*/ 211 h 509"/>
                <a:gd name="T62" fmla="*/ 275 w 307"/>
                <a:gd name="T63" fmla="*/ 243 h 509"/>
                <a:gd name="T64" fmla="*/ 251 w 307"/>
                <a:gd name="T65" fmla="*/ 263 h 509"/>
                <a:gd name="T66" fmla="*/ 226 w 307"/>
                <a:gd name="T67" fmla="*/ 276 h 509"/>
                <a:gd name="T68" fmla="*/ 206 w 307"/>
                <a:gd name="T69" fmla="*/ 283 h 509"/>
                <a:gd name="T70" fmla="*/ 183 w 307"/>
                <a:gd name="T71" fmla="*/ 286 h 509"/>
                <a:gd name="T72" fmla="*/ 209 w 307"/>
                <a:gd name="T73" fmla="*/ 501 h 509"/>
                <a:gd name="T74" fmla="*/ 207 w 307"/>
                <a:gd name="T75" fmla="*/ 507 h 509"/>
                <a:gd name="T76" fmla="*/ 204 w 307"/>
                <a:gd name="T77" fmla="*/ 509 h 509"/>
                <a:gd name="T78" fmla="*/ 200 w 307"/>
                <a:gd name="T79" fmla="*/ 507 h 509"/>
                <a:gd name="T80" fmla="*/ 196 w 307"/>
                <a:gd name="T81" fmla="*/ 50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7" h="509">
                  <a:moveTo>
                    <a:pt x="196" y="501"/>
                  </a:moveTo>
                  <a:lnTo>
                    <a:pt x="165" y="286"/>
                  </a:lnTo>
                  <a:lnTo>
                    <a:pt x="165" y="286"/>
                  </a:lnTo>
                  <a:lnTo>
                    <a:pt x="159" y="286"/>
                  </a:lnTo>
                  <a:lnTo>
                    <a:pt x="142" y="284"/>
                  </a:lnTo>
                  <a:lnTo>
                    <a:pt x="130" y="282"/>
                  </a:lnTo>
                  <a:lnTo>
                    <a:pt x="117" y="278"/>
                  </a:lnTo>
                  <a:lnTo>
                    <a:pt x="103" y="274"/>
                  </a:lnTo>
                  <a:lnTo>
                    <a:pt x="88" y="267"/>
                  </a:lnTo>
                  <a:lnTo>
                    <a:pt x="74" y="260"/>
                  </a:lnTo>
                  <a:lnTo>
                    <a:pt x="60" y="249"/>
                  </a:lnTo>
                  <a:lnTo>
                    <a:pt x="46" y="237"/>
                  </a:lnTo>
                  <a:lnTo>
                    <a:pt x="33" y="223"/>
                  </a:lnTo>
                  <a:lnTo>
                    <a:pt x="21" y="206"/>
                  </a:lnTo>
                  <a:lnTo>
                    <a:pt x="17" y="197"/>
                  </a:lnTo>
                  <a:lnTo>
                    <a:pt x="12" y="188"/>
                  </a:lnTo>
                  <a:lnTo>
                    <a:pt x="8" y="176"/>
                  </a:lnTo>
                  <a:lnTo>
                    <a:pt x="5" y="164"/>
                  </a:lnTo>
                  <a:lnTo>
                    <a:pt x="3" y="153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25"/>
                  </a:lnTo>
                  <a:lnTo>
                    <a:pt x="1" y="112"/>
                  </a:lnTo>
                  <a:lnTo>
                    <a:pt x="4" y="100"/>
                  </a:lnTo>
                  <a:lnTo>
                    <a:pt x="9" y="89"/>
                  </a:lnTo>
                  <a:lnTo>
                    <a:pt x="14" y="77"/>
                  </a:lnTo>
                  <a:lnTo>
                    <a:pt x="22" y="67"/>
                  </a:lnTo>
                  <a:lnTo>
                    <a:pt x="30" y="57"/>
                  </a:lnTo>
                  <a:lnTo>
                    <a:pt x="39" y="48"/>
                  </a:lnTo>
                  <a:lnTo>
                    <a:pt x="49" y="39"/>
                  </a:lnTo>
                  <a:lnTo>
                    <a:pt x="61" y="31"/>
                  </a:lnTo>
                  <a:lnTo>
                    <a:pt x="73" y="25"/>
                  </a:lnTo>
                  <a:lnTo>
                    <a:pt x="86" y="18"/>
                  </a:lnTo>
                  <a:lnTo>
                    <a:pt x="99" y="13"/>
                  </a:lnTo>
                  <a:lnTo>
                    <a:pt x="113" y="9"/>
                  </a:lnTo>
                  <a:lnTo>
                    <a:pt x="128" y="5"/>
                  </a:lnTo>
                  <a:lnTo>
                    <a:pt x="141" y="3"/>
                  </a:lnTo>
                  <a:lnTo>
                    <a:pt x="155" y="1"/>
                  </a:lnTo>
                  <a:lnTo>
                    <a:pt x="169" y="0"/>
                  </a:lnTo>
                  <a:lnTo>
                    <a:pt x="183" y="0"/>
                  </a:lnTo>
                  <a:lnTo>
                    <a:pt x="198" y="1"/>
                  </a:lnTo>
                  <a:lnTo>
                    <a:pt x="211" y="4"/>
                  </a:lnTo>
                  <a:lnTo>
                    <a:pt x="224" y="8"/>
                  </a:lnTo>
                  <a:lnTo>
                    <a:pt x="237" y="12"/>
                  </a:lnTo>
                  <a:lnTo>
                    <a:pt x="249" y="18"/>
                  </a:lnTo>
                  <a:lnTo>
                    <a:pt x="260" y="25"/>
                  </a:lnTo>
                  <a:lnTo>
                    <a:pt x="269" y="33"/>
                  </a:lnTo>
                  <a:lnTo>
                    <a:pt x="280" y="42"/>
                  </a:lnTo>
                  <a:lnTo>
                    <a:pt x="288" y="52"/>
                  </a:lnTo>
                  <a:lnTo>
                    <a:pt x="294" y="65"/>
                  </a:lnTo>
                  <a:lnTo>
                    <a:pt x="299" y="78"/>
                  </a:lnTo>
                  <a:lnTo>
                    <a:pt x="303" y="93"/>
                  </a:lnTo>
                  <a:lnTo>
                    <a:pt x="306" y="108"/>
                  </a:lnTo>
                  <a:lnTo>
                    <a:pt x="306" y="108"/>
                  </a:lnTo>
                  <a:lnTo>
                    <a:pt x="307" y="125"/>
                  </a:lnTo>
                  <a:lnTo>
                    <a:pt x="307" y="140"/>
                  </a:lnTo>
                  <a:lnTo>
                    <a:pt x="307" y="154"/>
                  </a:lnTo>
                  <a:lnTo>
                    <a:pt x="306" y="167"/>
                  </a:lnTo>
                  <a:lnTo>
                    <a:pt x="303" y="180"/>
                  </a:lnTo>
                  <a:lnTo>
                    <a:pt x="301" y="190"/>
                  </a:lnTo>
                  <a:lnTo>
                    <a:pt x="298" y="201"/>
                  </a:lnTo>
                  <a:lnTo>
                    <a:pt x="294" y="211"/>
                  </a:lnTo>
                  <a:lnTo>
                    <a:pt x="285" y="228"/>
                  </a:lnTo>
                  <a:lnTo>
                    <a:pt x="275" y="243"/>
                  </a:lnTo>
                  <a:lnTo>
                    <a:pt x="263" y="254"/>
                  </a:lnTo>
                  <a:lnTo>
                    <a:pt x="251" y="263"/>
                  </a:lnTo>
                  <a:lnTo>
                    <a:pt x="238" y="271"/>
                  </a:lnTo>
                  <a:lnTo>
                    <a:pt x="226" y="276"/>
                  </a:lnTo>
                  <a:lnTo>
                    <a:pt x="215" y="280"/>
                  </a:lnTo>
                  <a:lnTo>
                    <a:pt x="206" y="283"/>
                  </a:lnTo>
                  <a:lnTo>
                    <a:pt x="190" y="286"/>
                  </a:lnTo>
                  <a:lnTo>
                    <a:pt x="183" y="286"/>
                  </a:lnTo>
                  <a:lnTo>
                    <a:pt x="209" y="501"/>
                  </a:lnTo>
                  <a:lnTo>
                    <a:pt x="209" y="501"/>
                  </a:lnTo>
                  <a:lnTo>
                    <a:pt x="208" y="505"/>
                  </a:lnTo>
                  <a:lnTo>
                    <a:pt x="207" y="507"/>
                  </a:lnTo>
                  <a:lnTo>
                    <a:pt x="206" y="509"/>
                  </a:lnTo>
                  <a:lnTo>
                    <a:pt x="204" y="509"/>
                  </a:lnTo>
                  <a:lnTo>
                    <a:pt x="204" y="509"/>
                  </a:lnTo>
                  <a:lnTo>
                    <a:pt x="200" y="507"/>
                  </a:lnTo>
                  <a:lnTo>
                    <a:pt x="199" y="505"/>
                  </a:lnTo>
                  <a:lnTo>
                    <a:pt x="196" y="501"/>
                  </a:lnTo>
                  <a:lnTo>
                    <a:pt x="196" y="501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2320436A-88A2-C4DA-8492-2B1F7F5BB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2397126"/>
              <a:ext cx="1289050" cy="3827463"/>
            </a:xfrm>
            <a:custGeom>
              <a:avLst/>
              <a:gdLst>
                <a:gd name="T0" fmla="*/ 346 w 812"/>
                <a:gd name="T1" fmla="*/ 1 h 2411"/>
                <a:gd name="T2" fmla="*/ 287 w 812"/>
                <a:gd name="T3" fmla="*/ 12 h 2411"/>
                <a:gd name="T4" fmla="*/ 198 w 812"/>
                <a:gd name="T5" fmla="*/ 54 h 2411"/>
                <a:gd name="T6" fmla="*/ 201 w 812"/>
                <a:gd name="T7" fmla="*/ 72 h 2411"/>
                <a:gd name="T8" fmla="*/ 183 w 812"/>
                <a:gd name="T9" fmla="*/ 100 h 2411"/>
                <a:gd name="T10" fmla="*/ 188 w 812"/>
                <a:gd name="T11" fmla="*/ 111 h 2411"/>
                <a:gd name="T12" fmla="*/ 190 w 812"/>
                <a:gd name="T13" fmla="*/ 137 h 2411"/>
                <a:gd name="T14" fmla="*/ 203 w 812"/>
                <a:gd name="T15" fmla="*/ 140 h 2411"/>
                <a:gd name="T16" fmla="*/ 203 w 812"/>
                <a:gd name="T17" fmla="*/ 210 h 2411"/>
                <a:gd name="T18" fmla="*/ 202 w 812"/>
                <a:gd name="T19" fmla="*/ 274 h 2411"/>
                <a:gd name="T20" fmla="*/ 224 w 812"/>
                <a:gd name="T21" fmla="*/ 319 h 2411"/>
                <a:gd name="T22" fmla="*/ 235 w 812"/>
                <a:gd name="T23" fmla="*/ 325 h 2411"/>
                <a:gd name="T24" fmla="*/ 236 w 812"/>
                <a:gd name="T25" fmla="*/ 339 h 2411"/>
                <a:gd name="T26" fmla="*/ 253 w 812"/>
                <a:gd name="T27" fmla="*/ 379 h 2411"/>
                <a:gd name="T28" fmla="*/ 307 w 812"/>
                <a:gd name="T29" fmla="*/ 373 h 2411"/>
                <a:gd name="T30" fmla="*/ 307 w 812"/>
                <a:gd name="T31" fmla="*/ 799 h 2411"/>
                <a:gd name="T32" fmla="*/ 141 w 812"/>
                <a:gd name="T33" fmla="*/ 828 h 2411"/>
                <a:gd name="T34" fmla="*/ 107 w 812"/>
                <a:gd name="T35" fmla="*/ 807 h 2411"/>
                <a:gd name="T36" fmla="*/ 32 w 812"/>
                <a:gd name="T37" fmla="*/ 782 h 2411"/>
                <a:gd name="T38" fmla="*/ 21 w 812"/>
                <a:gd name="T39" fmla="*/ 799 h 2411"/>
                <a:gd name="T40" fmla="*/ 12 w 812"/>
                <a:gd name="T41" fmla="*/ 814 h 2411"/>
                <a:gd name="T42" fmla="*/ 4 w 812"/>
                <a:gd name="T43" fmla="*/ 836 h 2411"/>
                <a:gd name="T44" fmla="*/ 4 w 812"/>
                <a:gd name="T45" fmla="*/ 857 h 2411"/>
                <a:gd name="T46" fmla="*/ 4 w 812"/>
                <a:gd name="T47" fmla="*/ 866 h 2411"/>
                <a:gd name="T48" fmla="*/ 16 w 812"/>
                <a:gd name="T49" fmla="*/ 893 h 2411"/>
                <a:gd name="T50" fmla="*/ 52 w 812"/>
                <a:gd name="T51" fmla="*/ 909 h 2411"/>
                <a:gd name="T52" fmla="*/ 68 w 812"/>
                <a:gd name="T53" fmla="*/ 923 h 2411"/>
                <a:gd name="T54" fmla="*/ 302 w 812"/>
                <a:gd name="T55" fmla="*/ 935 h 2411"/>
                <a:gd name="T56" fmla="*/ 333 w 812"/>
                <a:gd name="T57" fmla="*/ 1123 h 2411"/>
                <a:gd name="T58" fmla="*/ 349 w 812"/>
                <a:gd name="T59" fmla="*/ 1670 h 2411"/>
                <a:gd name="T60" fmla="*/ 401 w 812"/>
                <a:gd name="T61" fmla="*/ 1833 h 2411"/>
                <a:gd name="T62" fmla="*/ 535 w 812"/>
                <a:gd name="T63" fmla="*/ 2064 h 2411"/>
                <a:gd name="T64" fmla="*/ 510 w 812"/>
                <a:gd name="T65" fmla="*/ 2121 h 2411"/>
                <a:gd name="T66" fmla="*/ 443 w 812"/>
                <a:gd name="T67" fmla="*/ 2171 h 2411"/>
                <a:gd name="T68" fmla="*/ 350 w 812"/>
                <a:gd name="T69" fmla="*/ 2193 h 2411"/>
                <a:gd name="T70" fmla="*/ 344 w 812"/>
                <a:gd name="T71" fmla="*/ 2213 h 2411"/>
                <a:gd name="T72" fmla="*/ 323 w 812"/>
                <a:gd name="T73" fmla="*/ 2233 h 2411"/>
                <a:gd name="T74" fmla="*/ 386 w 812"/>
                <a:gd name="T75" fmla="*/ 2244 h 2411"/>
                <a:gd name="T76" fmla="*/ 526 w 812"/>
                <a:gd name="T77" fmla="*/ 2244 h 2411"/>
                <a:gd name="T78" fmla="*/ 417 w 812"/>
                <a:gd name="T79" fmla="*/ 2348 h 2411"/>
                <a:gd name="T80" fmla="*/ 393 w 812"/>
                <a:gd name="T81" fmla="*/ 2370 h 2411"/>
                <a:gd name="T82" fmla="*/ 392 w 812"/>
                <a:gd name="T83" fmla="*/ 2392 h 2411"/>
                <a:gd name="T84" fmla="*/ 440 w 812"/>
                <a:gd name="T85" fmla="*/ 2407 h 2411"/>
                <a:gd name="T86" fmla="*/ 536 w 812"/>
                <a:gd name="T87" fmla="*/ 2408 h 2411"/>
                <a:gd name="T88" fmla="*/ 651 w 812"/>
                <a:gd name="T89" fmla="*/ 2353 h 2411"/>
                <a:gd name="T90" fmla="*/ 717 w 812"/>
                <a:gd name="T91" fmla="*/ 2301 h 2411"/>
                <a:gd name="T92" fmla="*/ 729 w 812"/>
                <a:gd name="T93" fmla="*/ 2275 h 2411"/>
                <a:gd name="T94" fmla="*/ 693 w 812"/>
                <a:gd name="T95" fmla="*/ 2254 h 2411"/>
                <a:gd name="T96" fmla="*/ 672 w 812"/>
                <a:gd name="T97" fmla="*/ 2202 h 2411"/>
                <a:gd name="T98" fmla="*/ 682 w 812"/>
                <a:gd name="T99" fmla="*/ 2040 h 2411"/>
                <a:gd name="T100" fmla="*/ 729 w 812"/>
                <a:gd name="T101" fmla="*/ 1540 h 2411"/>
                <a:gd name="T102" fmla="*/ 767 w 812"/>
                <a:gd name="T103" fmla="*/ 1340 h 2411"/>
                <a:gd name="T104" fmla="*/ 729 w 812"/>
                <a:gd name="T105" fmla="*/ 914 h 2411"/>
                <a:gd name="T106" fmla="*/ 720 w 812"/>
                <a:gd name="T107" fmla="*/ 649 h 2411"/>
                <a:gd name="T108" fmla="*/ 687 w 812"/>
                <a:gd name="T109" fmla="*/ 489 h 2411"/>
                <a:gd name="T110" fmla="*/ 589 w 812"/>
                <a:gd name="T111" fmla="*/ 319 h 2411"/>
                <a:gd name="T112" fmla="*/ 505 w 812"/>
                <a:gd name="T113" fmla="*/ 158 h 2411"/>
                <a:gd name="T114" fmla="*/ 484 w 812"/>
                <a:gd name="T115" fmla="*/ 64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2" h="2411">
                  <a:moveTo>
                    <a:pt x="412" y="22"/>
                  </a:moveTo>
                  <a:lnTo>
                    <a:pt x="412" y="22"/>
                  </a:lnTo>
                  <a:lnTo>
                    <a:pt x="401" y="18"/>
                  </a:lnTo>
                  <a:lnTo>
                    <a:pt x="378" y="9"/>
                  </a:lnTo>
                  <a:lnTo>
                    <a:pt x="362" y="5"/>
                  </a:lnTo>
                  <a:lnTo>
                    <a:pt x="346" y="1"/>
                  </a:lnTo>
                  <a:lnTo>
                    <a:pt x="332" y="0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06" y="4"/>
                  </a:lnTo>
                  <a:lnTo>
                    <a:pt x="296" y="8"/>
                  </a:lnTo>
                  <a:lnTo>
                    <a:pt x="287" y="12"/>
                  </a:lnTo>
                  <a:lnTo>
                    <a:pt x="279" y="16"/>
                  </a:lnTo>
                  <a:lnTo>
                    <a:pt x="264" y="25"/>
                  </a:lnTo>
                  <a:lnTo>
                    <a:pt x="250" y="33"/>
                  </a:lnTo>
                  <a:lnTo>
                    <a:pt x="250" y="33"/>
                  </a:lnTo>
                  <a:lnTo>
                    <a:pt x="220" y="44"/>
                  </a:lnTo>
                  <a:lnTo>
                    <a:pt x="198" y="54"/>
                  </a:lnTo>
                  <a:lnTo>
                    <a:pt x="198" y="54"/>
                  </a:lnTo>
                  <a:lnTo>
                    <a:pt x="196" y="56"/>
                  </a:lnTo>
                  <a:lnTo>
                    <a:pt x="194" y="59"/>
                  </a:lnTo>
                  <a:lnTo>
                    <a:pt x="196" y="63"/>
                  </a:lnTo>
                  <a:lnTo>
                    <a:pt x="197" y="65"/>
                  </a:lnTo>
                  <a:lnTo>
                    <a:pt x="201" y="72"/>
                  </a:lnTo>
                  <a:lnTo>
                    <a:pt x="203" y="74"/>
                  </a:lnTo>
                  <a:lnTo>
                    <a:pt x="203" y="74"/>
                  </a:lnTo>
                  <a:lnTo>
                    <a:pt x="193" y="85"/>
                  </a:lnTo>
                  <a:lnTo>
                    <a:pt x="186" y="93"/>
                  </a:lnTo>
                  <a:lnTo>
                    <a:pt x="184" y="97"/>
                  </a:lnTo>
                  <a:lnTo>
                    <a:pt x="183" y="100"/>
                  </a:lnTo>
                  <a:lnTo>
                    <a:pt x="183" y="100"/>
                  </a:lnTo>
                  <a:lnTo>
                    <a:pt x="184" y="104"/>
                  </a:lnTo>
                  <a:lnTo>
                    <a:pt x="185" y="107"/>
                  </a:lnTo>
                  <a:lnTo>
                    <a:pt x="188" y="110"/>
                  </a:lnTo>
                  <a:lnTo>
                    <a:pt x="188" y="111"/>
                  </a:lnTo>
                  <a:lnTo>
                    <a:pt x="188" y="111"/>
                  </a:lnTo>
                  <a:lnTo>
                    <a:pt x="185" y="123"/>
                  </a:lnTo>
                  <a:lnTo>
                    <a:pt x="183" y="132"/>
                  </a:lnTo>
                  <a:lnTo>
                    <a:pt x="183" y="132"/>
                  </a:lnTo>
                  <a:lnTo>
                    <a:pt x="185" y="136"/>
                  </a:lnTo>
                  <a:lnTo>
                    <a:pt x="188" y="137"/>
                  </a:lnTo>
                  <a:lnTo>
                    <a:pt x="190" y="137"/>
                  </a:lnTo>
                  <a:lnTo>
                    <a:pt x="193" y="137"/>
                  </a:lnTo>
                  <a:lnTo>
                    <a:pt x="193" y="137"/>
                  </a:lnTo>
                  <a:lnTo>
                    <a:pt x="198" y="136"/>
                  </a:lnTo>
                  <a:lnTo>
                    <a:pt x="202" y="136"/>
                  </a:lnTo>
                  <a:lnTo>
                    <a:pt x="203" y="137"/>
                  </a:lnTo>
                  <a:lnTo>
                    <a:pt x="203" y="140"/>
                  </a:lnTo>
                  <a:lnTo>
                    <a:pt x="203" y="147"/>
                  </a:lnTo>
                  <a:lnTo>
                    <a:pt x="203" y="147"/>
                  </a:lnTo>
                  <a:lnTo>
                    <a:pt x="202" y="160"/>
                  </a:lnTo>
                  <a:lnTo>
                    <a:pt x="201" y="176"/>
                  </a:lnTo>
                  <a:lnTo>
                    <a:pt x="201" y="193"/>
                  </a:lnTo>
                  <a:lnTo>
                    <a:pt x="203" y="210"/>
                  </a:lnTo>
                  <a:lnTo>
                    <a:pt x="203" y="210"/>
                  </a:lnTo>
                  <a:lnTo>
                    <a:pt x="209" y="241"/>
                  </a:lnTo>
                  <a:lnTo>
                    <a:pt x="209" y="241"/>
                  </a:lnTo>
                  <a:lnTo>
                    <a:pt x="205" y="257"/>
                  </a:lnTo>
                  <a:lnTo>
                    <a:pt x="202" y="270"/>
                  </a:lnTo>
                  <a:lnTo>
                    <a:pt x="202" y="274"/>
                  </a:lnTo>
                  <a:lnTo>
                    <a:pt x="203" y="278"/>
                  </a:lnTo>
                  <a:lnTo>
                    <a:pt x="203" y="278"/>
                  </a:lnTo>
                  <a:lnTo>
                    <a:pt x="209" y="282"/>
                  </a:lnTo>
                  <a:lnTo>
                    <a:pt x="216" y="286"/>
                  </a:lnTo>
                  <a:lnTo>
                    <a:pt x="224" y="288"/>
                  </a:lnTo>
                  <a:lnTo>
                    <a:pt x="224" y="319"/>
                  </a:lnTo>
                  <a:lnTo>
                    <a:pt x="224" y="319"/>
                  </a:lnTo>
                  <a:lnTo>
                    <a:pt x="225" y="321"/>
                  </a:lnTo>
                  <a:lnTo>
                    <a:pt x="229" y="322"/>
                  </a:lnTo>
                  <a:lnTo>
                    <a:pt x="233" y="323"/>
                  </a:lnTo>
                  <a:lnTo>
                    <a:pt x="235" y="323"/>
                  </a:lnTo>
                  <a:lnTo>
                    <a:pt x="235" y="325"/>
                  </a:lnTo>
                  <a:lnTo>
                    <a:pt x="235" y="325"/>
                  </a:lnTo>
                  <a:lnTo>
                    <a:pt x="233" y="329"/>
                  </a:lnTo>
                  <a:lnTo>
                    <a:pt x="233" y="331"/>
                  </a:lnTo>
                  <a:lnTo>
                    <a:pt x="235" y="335"/>
                  </a:lnTo>
                  <a:lnTo>
                    <a:pt x="235" y="335"/>
                  </a:lnTo>
                  <a:lnTo>
                    <a:pt x="236" y="339"/>
                  </a:lnTo>
                  <a:lnTo>
                    <a:pt x="237" y="346"/>
                  </a:lnTo>
                  <a:lnTo>
                    <a:pt x="238" y="353"/>
                  </a:lnTo>
                  <a:lnTo>
                    <a:pt x="241" y="363"/>
                  </a:lnTo>
                  <a:lnTo>
                    <a:pt x="245" y="370"/>
                  </a:lnTo>
                  <a:lnTo>
                    <a:pt x="249" y="377"/>
                  </a:lnTo>
                  <a:lnTo>
                    <a:pt x="253" y="379"/>
                  </a:lnTo>
                  <a:lnTo>
                    <a:pt x="257" y="381"/>
                  </a:lnTo>
                  <a:lnTo>
                    <a:pt x="261" y="382"/>
                  </a:lnTo>
                  <a:lnTo>
                    <a:pt x="266" y="382"/>
                  </a:lnTo>
                  <a:lnTo>
                    <a:pt x="266" y="382"/>
                  </a:lnTo>
                  <a:lnTo>
                    <a:pt x="288" y="378"/>
                  </a:lnTo>
                  <a:lnTo>
                    <a:pt x="307" y="373"/>
                  </a:lnTo>
                  <a:lnTo>
                    <a:pt x="328" y="366"/>
                  </a:lnTo>
                  <a:lnTo>
                    <a:pt x="380" y="393"/>
                  </a:lnTo>
                  <a:lnTo>
                    <a:pt x="380" y="393"/>
                  </a:lnTo>
                  <a:lnTo>
                    <a:pt x="345" y="588"/>
                  </a:lnTo>
                  <a:lnTo>
                    <a:pt x="307" y="799"/>
                  </a:lnTo>
                  <a:lnTo>
                    <a:pt x="307" y="799"/>
                  </a:lnTo>
                  <a:lnTo>
                    <a:pt x="304" y="823"/>
                  </a:lnTo>
                  <a:lnTo>
                    <a:pt x="302" y="831"/>
                  </a:lnTo>
                  <a:lnTo>
                    <a:pt x="151" y="846"/>
                  </a:lnTo>
                  <a:lnTo>
                    <a:pt x="151" y="846"/>
                  </a:lnTo>
                  <a:lnTo>
                    <a:pt x="149" y="841"/>
                  </a:lnTo>
                  <a:lnTo>
                    <a:pt x="141" y="828"/>
                  </a:lnTo>
                  <a:lnTo>
                    <a:pt x="136" y="821"/>
                  </a:lnTo>
                  <a:lnTo>
                    <a:pt x="130" y="816"/>
                  </a:lnTo>
                  <a:lnTo>
                    <a:pt x="125" y="811"/>
                  </a:lnTo>
                  <a:lnTo>
                    <a:pt x="120" y="810"/>
                  </a:lnTo>
                  <a:lnTo>
                    <a:pt x="120" y="810"/>
                  </a:lnTo>
                  <a:lnTo>
                    <a:pt x="107" y="807"/>
                  </a:lnTo>
                  <a:lnTo>
                    <a:pt x="91" y="803"/>
                  </a:lnTo>
                  <a:lnTo>
                    <a:pt x="63" y="794"/>
                  </a:lnTo>
                  <a:lnTo>
                    <a:pt x="63" y="794"/>
                  </a:lnTo>
                  <a:lnTo>
                    <a:pt x="51" y="789"/>
                  </a:lnTo>
                  <a:lnTo>
                    <a:pt x="41" y="785"/>
                  </a:lnTo>
                  <a:lnTo>
                    <a:pt x="32" y="782"/>
                  </a:lnTo>
                  <a:lnTo>
                    <a:pt x="29" y="782"/>
                  </a:lnTo>
                  <a:lnTo>
                    <a:pt x="26" y="784"/>
                  </a:lnTo>
                  <a:lnTo>
                    <a:pt x="26" y="784"/>
                  </a:lnTo>
                  <a:lnTo>
                    <a:pt x="24" y="789"/>
                  </a:lnTo>
                  <a:lnTo>
                    <a:pt x="22" y="794"/>
                  </a:lnTo>
                  <a:lnTo>
                    <a:pt x="21" y="799"/>
                  </a:lnTo>
                  <a:lnTo>
                    <a:pt x="21" y="799"/>
                  </a:lnTo>
                  <a:lnTo>
                    <a:pt x="20" y="803"/>
                  </a:lnTo>
                  <a:lnTo>
                    <a:pt x="19" y="806"/>
                  </a:lnTo>
                  <a:lnTo>
                    <a:pt x="16" y="810"/>
                  </a:lnTo>
                  <a:lnTo>
                    <a:pt x="16" y="810"/>
                  </a:lnTo>
                  <a:lnTo>
                    <a:pt x="12" y="814"/>
                  </a:lnTo>
                  <a:lnTo>
                    <a:pt x="11" y="820"/>
                  </a:lnTo>
                  <a:lnTo>
                    <a:pt x="11" y="820"/>
                  </a:lnTo>
                  <a:lnTo>
                    <a:pt x="8" y="831"/>
                  </a:lnTo>
                  <a:lnTo>
                    <a:pt x="6" y="836"/>
                  </a:lnTo>
                  <a:lnTo>
                    <a:pt x="6" y="836"/>
                  </a:lnTo>
                  <a:lnTo>
                    <a:pt x="4" y="836"/>
                  </a:lnTo>
                  <a:lnTo>
                    <a:pt x="2" y="837"/>
                  </a:lnTo>
                  <a:lnTo>
                    <a:pt x="0" y="840"/>
                  </a:lnTo>
                  <a:lnTo>
                    <a:pt x="0" y="842"/>
                  </a:lnTo>
                  <a:lnTo>
                    <a:pt x="0" y="846"/>
                  </a:lnTo>
                  <a:lnTo>
                    <a:pt x="0" y="846"/>
                  </a:lnTo>
                  <a:lnTo>
                    <a:pt x="4" y="857"/>
                  </a:lnTo>
                  <a:lnTo>
                    <a:pt x="6" y="859"/>
                  </a:lnTo>
                  <a:lnTo>
                    <a:pt x="6" y="862"/>
                  </a:lnTo>
                  <a:lnTo>
                    <a:pt x="6" y="862"/>
                  </a:lnTo>
                  <a:lnTo>
                    <a:pt x="6" y="863"/>
                  </a:lnTo>
                  <a:lnTo>
                    <a:pt x="4" y="863"/>
                  </a:lnTo>
                  <a:lnTo>
                    <a:pt x="4" y="866"/>
                  </a:lnTo>
                  <a:lnTo>
                    <a:pt x="6" y="872"/>
                  </a:lnTo>
                  <a:lnTo>
                    <a:pt x="6" y="872"/>
                  </a:lnTo>
                  <a:lnTo>
                    <a:pt x="8" y="880"/>
                  </a:lnTo>
                  <a:lnTo>
                    <a:pt x="9" y="885"/>
                  </a:lnTo>
                  <a:lnTo>
                    <a:pt x="12" y="889"/>
                  </a:lnTo>
                  <a:lnTo>
                    <a:pt x="16" y="893"/>
                  </a:lnTo>
                  <a:lnTo>
                    <a:pt x="16" y="893"/>
                  </a:lnTo>
                  <a:lnTo>
                    <a:pt x="22" y="898"/>
                  </a:lnTo>
                  <a:lnTo>
                    <a:pt x="32" y="902"/>
                  </a:lnTo>
                  <a:lnTo>
                    <a:pt x="42" y="909"/>
                  </a:lnTo>
                  <a:lnTo>
                    <a:pt x="52" y="909"/>
                  </a:lnTo>
                  <a:lnTo>
                    <a:pt x="52" y="909"/>
                  </a:lnTo>
                  <a:lnTo>
                    <a:pt x="52" y="911"/>
                  </a:lnTo>
                  <a:lnTo>
                    <a:pt x="52" y="913"/>
                  </a:lnTo>
                  <a:lnTo>
                    <a:pt x="54" y="915"/>
                  </a:lnTo>
                  <a:lnTo>
                    <a:pt x="56" y="918"/>
                  </a:lnTo>
                  <a:lnTo>
                    <a:pt x="60" y="921"/>
                  </a:lnTo>
                  <a:lnTo>
                    <a:pt x="68" y="923"/>
                  </a:lnTo>
                  <a:lnTo>
                    <a:pt x="78" y="924"/>
                  </a:lnTo>
                  <a:lnTo>
                    <a:pt x="78" y="924"/>
                  </a:lnTo>
                  <a:lnTo>
                    <a:pt x="103" y="926"/>
                  </a:lnTo>
                  <a:lnTo>
                    <a:pt x="124" y="926"/>
                  </a:lnTo>
                  <a:lnTo>
                    <a:pt x="146" y="924"/>
                  </a:lnTo>
                  <a:lnTo>
                    <a:pt x="302" y="935"/>
                  </a:lnTo>
                  <a:lnTo>
                    <a:pt x="302" y="935"/>
                  </a:lnTo>
                  <a:lnTo>
                    <a:pt x="319" y="1024"/>
                  </a:lnTo>
                  <a:lnTo>
                    <a:pt x="331" y="1087"/>
                  </a:lnTo>
                  <a:lnTo>
                    <a:pt x="333" y="1111"/>
                  </a:lnTo>
                  <a:lnTo>
                    <a:pt x="333" y="1123"/>
                  </a:lnTo>
                  <a:lnTo>
                    <a:pt x="333" y="1123"/>
                  </a:lnTo>
                  <a:lnTo>
                    <a:pt x="287" y="1300"/>
                  </a:lnTo>
                  <a:lnTo>
                    <a:pt x="359" y="1300"/>
                  </a:lnTo>
                  <a:lnTo>
                    <a:pt x="359" y="1300"/>
                  </a:lnTo>
                  <a:lnTo>
                    <a:pt x="354" y="1468"/>
                  </a:lnTo>
                  <a:lnTo>
                    <a:pt x="350" y="1593"/>
                  </a:lnTo>
                  <a:lnTo>
                    <a:pt x="349" y="1670"/>
                  </a:lnTo>
                  <a:lnTo>
                    <a:pt x="349" y="1670"/>
                  </a:lnTo>
                  <a:lnTo>
                    <a:pt x="350" y="1681"/>
                  </a:lnTo>
                  <a:lnTo>
                    <a:pt x="354" y="1696"/>
                  </a:lnTo>
                  <a:lnTo>
                    <a:pt x="366" y="1735"/>
                  </a:lnTo>
                  <a:lnTo>
                    <a:pt x="383" y="1782"/>
                  </a:lnTo>
                  <a:lnTo>
                    <a:pt x="401" y="1833"/>
                  </a:lnTo>
                  <a:lnTo>
                    <a:pt x="438" y="1923"/>
                  </a:lnTo>
                  <a:lnTo>
                    <a:pt x="453" y="1962"/>
                  </a:lnTo>
                  <a:lnTo>
                    <a:pt x="542" y="1957"/>
                  </a:lnTo>
                  <a:lnTo>
                    <a:pt x="542" y="1957"/>
                  </a:lnTo>
                  <a:lnTo>
                    <a:pt x="539" y="2018"/>
                  </a:lnTo>
                  <a:lnTo>
                    <a:pt x="535" y="2064"/>
                  </a:lnTo>
                  <a:lnTo>
                    <a:pt x="533" y="2082"/>
                  </a:lnTo>
                  <a:lnTo>
                    <a:pt x="531" y="2093"/>
                  </a:lnTo>
                  <a:lnTo>
                    <a:pt x="531" y="2093"/>
                  </a:lnTo>
                  <a:lnTo>
                    <a:pt x="527" y="2100"/>
                  </a:lnTo>
                  <a:lnTo>
                    <a:pt x="520" y="2110"/>
                  </a:lnTo>
                  <a:lnTo>
                    <a:pt x="510" y="2121"/>
                  </a:lnTo>
                  <a:lnTo>
                    <a:pt x="499" y="2133"/>
                  </a:lnTo>
                  <a:lnTo>
                    <a:pt x="484" y="2145"/>
                  </a:lnTo>
                  <a:lnTo>
                    <a:pt x="470" y="2155"/>
                  </a:lnTo>
                  <a:lnTo>
                    <a:pt x="457" y="2164"/>
                  </a:lnTo>
                  <a:lnTo>
                    <a:pt x="443" y="2171"/>
                  </a:lnTo>
                  <a:lnTo>
                    <a:pt x="443" y="2171"/>
                  </a:lnTo>
                  <a:lnTo>
                    <a:pt x="395" y="2190"/>
                  </a:lnTo>
                  <a:lnTo>
                    <a:pt x="376" y="2196"/>
                  </a:lnTo>
                  <a:lnTo>
                    <a:pt x="370" y="2197"/>
                  </a:lnTo>
                  <a:lnTo>
                    <a:pt x="365" y="2197"/>
                  </a:lnTo>
                  <a:lnTo>
                    <a:pt x="365" y="2197"/>
                  </a:lnTo>
                  <a:lnTo>
                    <a:pt x="350" y="2193"/>
                  </a:lnTo>
                  <a:lnTo>
                    <a:pt x="346" y="2193"/>
                  </a:lnTo>
                  <a:lnTo>
                    <a:pt x="345" y="2194"/>
                  </a:lnTo>
                  <a:lnTo>
                    <a:pt x="344" y="2197"/>
                  </a:lnTo>
                  <a:lnTo>
                    <a:pt x="344" y="2197"/>
                  </a:lnTo>
                  <a:lnTo>
                    <a:pt x="344" y="2207"/>
                  </a:lnTo>
                  <a:lnTo>
                    <a:pt x="344" y="2213"/>
                  </a:lnTo>
                  <a:lnTo>
                    <a:pt x="344" y="2213"/>
                  </a:lnTo>
                  <a:lnTo>
                    <a:pt x="341" y="2214"/>
                  </a:lnTo>
                  <a:lnTo>
                    <a:pt x="333" y="2219"/>
                  </a:lnTo>
                  <a:lnTo>
                    <a:pt x="327" y="2226"/>
                  </a:lnTo>
                  <a:lnTo>
                    <a:pt x="324" y="2230"/>
                  </a:lnTo>
                  <a:lnTo>
                    <a:pt x="323" y="2233"/>
                  </a:lnTo>
                  <a:lnTo>
                    <a:pt x="323" y="2233"/>
                  </a:lnTo>
                  <a:lnTo>
                    <a:pt x="324" y="2236"/>
                  </a:lnTo>
                  <a:lnTo>
                    <a:pt x="328" y="2237"/>
                  </a:lnTo>
                  <a:lnTo>
                    <a:pt x="341" y="2240"/>
                  </a:lnTo>
                  <a:lnTo>
                    <a:pt x="362" y="2243"/>
                  </a:lnTo>
                  <a:lnTo>
                    <a:pt x="386" y="2244"/>
                  </a:lnTo>
                  <a:lnTo>
                    <a:pt x="435" y="2244"/>
                  </a:lnTo>
                  <a:lnTo>
                    <a:pt x="474" y="2244"/>
                  </a:lnTo>
                  <a:lnTo>
                    <a:pt x="474" y="2244"/>
                  </a:lnTo>
                  <a:lnTo>
                    <a:pt x="513" y="2244"/>
                  </a:lnTo>
                  <a:lnTo>
                    <a:pt x="526" y="2244"/>
                  </a:lnTo>
                  <a:lnTo>
                    <a:pt x="526" y="2244"/>
                  </a:lnTo>
                  <a:lnTo>
                    <a:pt x="475" y="2291"/>
                  </a:lnTo>
                  <a:lnTo>
                    <a:pt x="440" y="2325"/>
                  </a:lnTo>
                  <a:lnTo>
                    <a:pt x="422" y="2343"/>
                  </a:lnTo>
                  <a:lnTo>
                    <a:pt x="422" y="2343"/>
                  </a:lnTo>
                  <a:lnTo>
                    <a:pt x="419" y="2346"/>
                  </a:lnTo>
                  <a:lnTo>
                    <a:pt x="417" y="2348"/>
                  </a:lnTo>
                  <a:lnTo>
                    <a:pt x="414" y="2351"/>
                  </a:lnTo>
                  <a:lnTo>
                    <a:pt x="412" y="2353"/>
                  </a:lnTo>
                  <a:lnTo>
                    <a:pt x="412" y="2353"/>
                  </a:lnTo>
                  <a:lnTo>
                    <a:pt x="404" y="2360"/>
                  </a:lnTo>
                  <a:lnTo>
                    <a:pt x="399" y="2365"/>
                  </a:lnTo>
                  <a:lnTo>
                    <a:pt x="393" y="2370"/>
                  </a:lnTo>
                  <a:lnTo>
                    <a:pt x="388" y="2377"/>
                  </a:lnTo>
                  <a:lnTo>
                    <a:pt x="388" y="2381"/>
                  </a:lnTo>
                  <a:lnTo>
                    <a:pt x="387" y="2383"/>
                  </a:lnTo>
                  <a:lnTo>
                    <a:pt x="388" y="2386"/>
                  </a:lnTo>
                  <a:lnTo>
                    <a:pt x="389" y="2390"/>
                  </a:lnTo>
                  <a:lnTo>
                    <a:pt x="392" y="2392"/>
                  </a:lnTo>
                  <a:lnTo>
                    <a:pt x="396" y="2395"/>
                  </a:lnTo>
                  <a:lnTo>
                    <a:pt x="396" y="2395"/>
                  </a:lnTo>
                  <a:lnTo>
                    <a:pt x="406" y="2400"/>
                  </a:lnTo>
                  <a:lnTo>
                    <a:pt x="417" y="2403"/>
                  </a:lnTo>
                  <a:lnTo>
                    <a:pt x="428" y="2406"/>
                  </a:lnTo>
                  <a:lnTo>
                    <a:pt x="440" y="2407"/>
                  </a:lnTo>
                  <a:lnTo>
                    <a:pt x="469" y="2409"/>
                  </a:lnTo>
                  <a:lnTo>
                    <a:pt x="505" y="2411"/>
                  </a:lnTo>
                  <a:lnTo>
                    <a:pt x="505" y="2411"/>
                  </a:lnTo>
                  <a:lnTo>
                    <a:pt x="516" y="2411"/>
                  </a:lnTo>
                  <a:lnTo>
                    <a:pt x="526" y="2409"/>
                  </a:lnTo>
                  <a:lnTo>
                    <a:pt x="536" y="2408"/>
                  </a:lnTo>
                  <a:lnTo>
                    <a:pt x="547" y="2404"/>
                  </a:lnTo>
                  <a:lnTo>
                    <a:pt x="568" y="2398"/>
                  </a:lnTo>
                  <a:lnTo>
                    <a:pt x="589" y="2387"/>
                  </a:lnTo>
                  <a:lnTo>
                    <a:pt x="608" y="2378"/>
                  </a:lnTo>
                  <a:lnTo>
                    <a:pt x="625" y="2368"/>
                  </a:lnTo>
                  <a:lnTo>
                    <a:pt x="651" y="2353"/>
                  </a:lnTo>
                  <a:lnTo>
                    <a:pt x="651" y="2353"/>
                  </a:lnTo>
                  <a:lnTo>
                    <a:pt x="663" y="2347"/>
                  </a:lnTo>
                  <a:lnTo>
                    <a:pt x="676" y="2338"/>
                  </a:lnTo>
                  <a:lnTo>
                    <a:pt x="690" y="2326"/>
                  </a:lnTo>
                  <a:lnTo>
                    <a:pt x="706" y="2314"/>
                  </a:lnTo>
                  <a:lnTo>
                    <a:pt x="717" y="2301"/>
                  </a:lnTo>
                  <a:lnTo>
                    <a:pt x="726" y="2291"/>
                  </a:lnTo>
                  <a:lnTo>
                    <a:pt x="730" y="2286"/>
                  </a:lnTo>
                  <a:lnTo>
                    <a:pt x="732" y="2282"/>
                  </a:lnTo>
                  <a:lnTo>
                    <a:pt x="732" y="2278"/>
                  </a:lnTo>
                  <a:lnTo>
                    <a:pt x="729" y="2275"/>
                  </a:lnTo>
                  <a:lnTo>
                    <a:pt x="729" y="2275"/>
                  </a:lnTo>
                  <a:lnTo>
                    <a:pt x="717" y="2267"/>
                  </a:lnTo>
                  <a:lnTo>
                    <a:pt x="706" y="2262"/>
                  </a:lnTo>
                  <a:lnTo>
                    <a:pt x="697" y="2258"/>
                  </a:lnTo>
                  <a:lnTo>
                    <a:pt x="694" y="2257"/>
                  </a:lnTo>
                  <a:lnTo>
                    <a:pt x="693" y="2254"/>
                  </a:lnTo>
                  <a:lnTo>
                    <a:pt x="693" y="2254"/>
                  </a:lnTo>
                  <a:lnTo>
                    <a:pt x="691" y="2248"/>
                  </a:lnTo>
                  <a:lnTo>
                    <a:pt x="687" y="2240"/>
                  </a:lnTo>
                  <a:lnTo>
                    <a:pt x="677" y="2213"/>
                  </a:lnTo>
                  <a:lnTo>
                    <a:pt x="677" y="2213"/>
                  </a:lnTo>
                  <a:lnTo>
                    <a:pt x="674" y="2206"/>
                  </a:lnTo>
                  <a:lnTo>
                    <a:pt x="672" y="2202"/>
                  </a:lnTo>
                  <a:lnTo>
                    <a:pt x="667" y="2198"/>
                  </a:lnTo>
                  <a:lnTo>
                    <a:pt x="665" y="2196"/>
                  </a:lnTo>
                  <a:lnTo>
                    <a:pt x="665" y="2190"/>
                  </a:lnTo>
                  <a:lnTo>
                    <a:pt x="667" y="2166"/>
                  </a:lnTo>
                  <a:lnTo>
                    <a:pt x="667" y="2166"/>
                  </a:lnTo>
                  <a:lnTo>
                    <a:pt x="682" y="2040"/>
                  </a:lnTo>
                  <a:lnTo>
                    <a:pt x="693" y="1952"/>
                  </a:lnTo>
                  <a:lnTo>
                    <a:pt x="713" y="1941"/>
                  </a:lnTo>
                  <a:lnTo>
                    <a:pt x="693" y="1681"/>
                  </a:lnTo>
                  <a:lnTo>
                    <a:pt x="693" y="1681"/>
                  </a:lnTo>
                  <a:lnTo>
                    <a:pt x="704" y="1638"/>
                  </a:lnTo>
                  <a:lnTo>
                    <a:pt x="729" y="1540"/>
                  </a:lnTo>
                  <a:lnTo>
                    <a:pt x="754" y="1434"/>
                  </a:lnTo>
                  <a:lnTo>
                    <a:pt x="762" y="1394"/>
                  </a:lnTo>
                  <a:lnTo>
                    <a:pt x="764" y="1378"/>
                  </a:lnTo>
                  <a:lnTo>
                    <a:pt x="766" y="1368"/>
                  </a:lnTo>
                  <a:lnTo>
                    <a:pt x="766" y="1368"/>
                  </a:lnTo>
                  <a:lnTo>
                    <a:pt x="767" y="1340"/>
                  </a:lnTo>
                  <a:lnTo>
                    <a:pt x="768" y="1321"/>
                  </a:lnTo>
                  <a:lnTo>
                    <a:pt x="771" y="1305"/>
                  </a:lnTo>
                  <a:lnTo>
                    <a:pt x="812" y="1300"/>
                  </a:lnTo>
                  <a:lnTo>
                    <a:pt x="812" y="1300"/>
                  </a:lnTo>
                  <a:lnTo>
                    <a:pt x="772" y="1112"/>
                  </a:lnTo>
                  <a:lnTo>
                    <a:pt x="729" y="914"/>
                  </a:lnTo>
                  <a:lnTo>
                    <a:pt x="729" y="914"/>
                  </a:lnTo>
                  <a:lnTo>
                    <a:pt x="728" y="900"/>
                  </a:lnTo>
                  <a:lnTo>
                    <a:pt x="726" y="868"/>
                  </a:lnTo>
                  <a:lnTo>
                    <a:pt x="724" y="778"/>
                  </a:lnTo>
                  <a:lnTo>
                    <a:pt x="721" y="686"/>
                  </a:lnTo>
                  <a:lnTo>
                    <a:pt x="720" y="649"/>
                  </a:lnTo>
                  <a:lnTo>
                    <a:pt x="719" y="627"/>
                  </a:lnTo>
                  <a:lnTo>
                    <a:pt x="719" y="627"/>
                  </a:lnTo>
                  <a:lnTo>
                    <a:pt x="713" y="589"/>
                  </a:lnTo>
                  <a:lnTo>
                    <a:pt x="702" y="539"/>
                  </a:lnTo>
                  <a:lnTo>
                    <a:pt x="695" y="512"/>
                  </a:lnTo>
                  <a:lnTo>
                    <a:pt x="687" y="489"/>
                  </a:lnTo>
                  <a:lnTo>
                    <a:pt x="680" y="467"/>
                  </a:lnTo>
                  <a:lnTo>
                    <a:pt x="672" y="450"/>
                  </a:lnTo>
                  <a:lnTo>
                    <a:pt x="672" y="450"/>
                  </a:lnTo>
                  <a:lnTo>
                    <a:pt x="650" y="413"/>
                  </a:lnTo>
                  <a:lnTo>
                    <a:pt x="622" y="370"/>
                  </a:lnTo>
                  <a:lnTo>
                    <a:pt x="589" y="319"/>
                  </a:lnTo>
                  <a:lnTo>
                    <a:pt x="578" y="273"/>
                  </a:lnTo>
                  <a:lnTo>
                    <a:pt x="531" y="273"/>
                  </a:lnTo>
                  <a:lnTo>
                    <a:pt x="510" y="246"/>
                  </a:lnTo>
                  <a:lnTo>
                    <a:pt x="521" y="220"/>
                  </a:lnTo>
                  <a:lnTo>
                    <a:pt x="521" y="189"/>
                  </a:lnTo>
                  <a:lnTo>
                    <a:pt x="505" y="158"/>
                  </a:lnTo>
                  <a:lnTo>
                    <a:pt x="505" y="158"/>
                  </a:lnTo>
                  <a:lnTo>
                    <a:pt x="497" y="115"/>
                  </a:lnTo>
                  <a:lnTo>
                    <a:pt x="491" y="84"/>
                  </a:lnTo>
                  <a:lnTo>
                    <a:pt x="487" y="72"/>
                  </a:lnTo>
                  <a:lnTo>
                    <a:pt x="484" y="64"/>
                  </a:lnTo>
                  <a:lnTo>
                    <a:pt x="484" y="64"/>
                  </a:lnTo>
                  <a:lnTo>
                    <a:pt x="479" y="59"/>
                  </a:lnTo>
                  <a:lnTo>
                    <a:pt x="470" y="52"/>
                  </a:lnTo>
                  <a:lnTo>
                    <a:pt x="445" y="39"/>
                  </a:lnTo>
                  <a:lnTo>
                    <a:pt x="412" y="22"/>
                  </a:lnTo>
                  <a:lnTo>
                    <a:pt x="41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36971CE-63D9-E8AB-B695-AFC2CCBB4AC5}"/>
              </a:ext>
            </a:extLst>
          </p:cNvPr>
          <p:cNvGrpSpPr/>
          <p:nvPr/>
        </p:nvGrpSpPr>
        <p:grpSpPr>
          <a:xfrm>
            <a:off x="1544530" y="3949394"/>
            <a:ext cx="967908" cy="2502475"/>
            <a:chOff x="0" y="2354263"/>
            <a:chExt cx="1439863" cy="3722688"/>
          </a:xfrm>
        </p:grpSpPr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FFF78E02-911D-5545-AD4A-D56E823B6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354263"/>
              <a:ext cx="1439863" cy="3722688"/>
            </a:xfrm>
            <a:custGeom>
              <a:avLst/>
              <a:gdLst>
                <a:gd name="T0" fmla="*/ 387 w 907"/>
                <a:gd name="T1" fmla="*/ 363 h 2345"/>
                <a:gd name="T2" fmla="*/ 371 w 907"/>
                <a:gd name="T3" fmla="*/ 392 h 2345"/>
                <a:gd name="T4" fmla="*/ 190 w 907"/>
                <a:gd name="T5" fmla="*/ 487 h 2345"/>
                <a:gd name="T6" fmla="*/ 176 w 907"/>
                <a:gd name="T7" fmla="*/ 504 h 2345"/>
                <a:gd name="T8" fmla="*/ 129 w 907"/>
                <a:gd name="T9" fmla="*/ 584 h 2345"/>
                <a:gd name="T10" fmla="*/ 4 w 907"/>
                <a:gd name="T11" fmla="*/ 774 h 2345"/>
                <a:gd name="T12" fmla="*/ 13 w 907"/>
                <a:gd name="T13" fmla="*/ 861 h 2345"/>
                <a:gd name="T14" fmla="*/ 29 w 907"/>
                <a:gd name="T15" fmla="*/ 916 h 2345"/>
                <a:gd name="T16" fmla="*/ 65 w 907"/>
                <a:gd name="T17" fmla="*/ 920 h 2345"/>
                <a:gd name="T18" fmla="*/ 208 w 907"/>
                <a:gd name="T19" fmla="*/ 808 h 2345"/>
                <a:gd name="T20" fmla="*/ 254 w 907"/>
                <a:gd name="T21" fmla="*/ 893 h 2345"/>
                <a:gd name="T22" fmla="*/ 252 w 907"/>
                <a:gd name="T23" fmla="*/ 1170 h 2345"/>
                <a:gd name="T24" fmla="*/ 299 w 907"/>
                <a:gd name="T25" fmla="*/ 1661 h 2345"/>
                <a:gd name="T26" fmla="*/ 388 w 907"/>
                <a:gd name="T27" fmla="*/ 2010 h 2345"/>
                <a:gd name="T28" fmla="*/ 461 w 907"/>
                <a:gd name="T29" fmla="*/ 2229 h 2345"/>
                <a:gd name="T30" fmla="*/ 444 w 907"/>
                <a:gd name="T31" fmla="*/ 2242 h 2345"/>
                <a:gd name="T32" fmla="*/ 466 w 907"/>
                <a:gd name="T33" fmla="*/ 2288 h 2345"/>
                <a:gd name="T34" fmla="*/ 587 w 907"/>
                <a:gd name="T35" fmla="*/ 2344 h 2345"/>
                <a:gd name="T36" fmla="*/ 679 w 907"/>
                <a:gd name="T37" fmla="*/ 2328 h 2345"/>
                <a:gd name="T38" fmla="*/ 690 w 907"/>
                <a:gd name="T39" fmla="*/ 2301 h 2345"/>
                <a:gd name="T40" fmla="*/ 686 w 907"/>
                <a:gd name="T41" fmla="*/ 2280 h 2345"/>
                <a:gd name="T42" fmla="*/ 596 w 907"/>
                <a:gd name="T43" fmla="*/ 2219 h 2345"/>
                <a:gd name="T44" fmla="*/ 518 w 907"/>
                <a:gd name="T45" fmla="*/ 2083 h 2345"/>
                <a:gd name="T46" fmla="*/ 515 w 907"/>
                <a:gd name="T47" fmla="*/ 2023 h 2345"/>
                <a:gd name="T48" fmla="*/ 543 w 907"/>
                <a:gd name="T49" fmla="*/ 1996 h 2345"/>
                <a:gd name="T50" fmla="*/ 573 w 907"/>
                <a:gd name="T51" fmla="*/ 2013 h 2345"/>
                <a:gd name="T52" fmla="*/ 596 w 907"/>
                <a:gd name="T53" fmla="*/ 2019 h 2345"/>
                <a:gd name="T54" fmla="*/ 603 w 907"/>
                <a:gd name="T55" fmla="*/ 2079 h 2345"/>
                <a:gd name="T56" fmla="*/ 586 w 907"/>
                <a:gd name="T57" fmla="*/ 2173 h 2345"/>
                <a:gd name="T58" fmla="*/ 613 w 907"/>
                <a:gd name="T59" fmla="*/ 2203 h 2345"/>
                <a:gd name="T60" fmla="*/ 669 w 907"/>
                <a:gd name="T61" fmla="*/ 2211 h 2345"/>
                <a:gd name="T62" fmla="*/ 877 w 907"/>
                <a:gd name="T63" fmla="*/ 2213 h 2345"/>
                <a:gd name="T64" fmla="*/ 907 w 907"/>
                <a:gd name="T65" fmla="*/ 2189 h 2345"/>
                <a:gd name="T66" fmla="*/ 893 w 907"/>
                <a:gd name="T67" fmla="*/ 2182 h 2345"/>
                <a:gd name="T68" fmla="*/ 882 w 907"/>
                <a:gd name="T69" fmla="*/ 2168 h 2345"/>
                <a:gd name="T70" fmla="*/ 830 w 907"/>
                <a:gd name="T71" fmla="*/ 2151 h 2345"/>
                <a:gd name="T72" fmla="*/ 720 w 907"/>
                <a:gd name="T73" fmla="*/ 2110 h 2345"/>
                <a:gd name="T74" fmla="*/ 700 w 907"/>
                <a:gd name="T75" fmla="*/ 2091 h 2345"/>
                <a:gd name="T76" fmla="*/ 742 w 907"/>
                <a:gd name="T77" fmla="*/ 2007 h 2345"/>
                <a:gd name="T78" fmla="*/ 772 w 907"/>
                <a:gd name="T79" fmla="*/ 1932 h 2345"/>
                <a:gd name="T80" fmla="*/ 794 w 907"/>
                <a:gd name="T81" fmla="*/ 1605 h 2345"/>
                <a:gd name="T82" fmla="*/ 747 w 907"/>
                <a:gd name="T83" fmla="*/ 889 h 2345"/>
                <a:gd name="T84" fmla="*/ 695 w 907"/>
                <a:gd name="T85" fmla="*/ 524 h 2345"/>
                <a:gd name="T86" fmla="*/ 657 w 907"/>
                <a:gd name="T87" fmla="*/ 464 h 2345"/>
                <a:gd name="T88" fmla="*/ 578 w 907"/>
                <a:gd name="T89" fmla="*/ 425 h 2345"/>
                <a:gd name="T90" fmla="*/ 575 w 907"/>
                <a:gd name="T91" fmla="*/ 328 h 2345"/>
                <a:gd name="T92" fmla="*/ 596 w 907"/>
                <a:gd name="T93" fmla="*/ 206 h 2345"/>
                <a:gd name="T94" fmla="*/ 582 w 907"/>
                <a:gd name="T95" fmla="*/ 157 h 2345"/>
                <a:gd name="T96" fmla="*/ 580 w 907"/>
                <a:gd name="T97" fmla="*/ 107 h 2345"/>
                <a:gd name="T98" fmla="*/ 513 w 907"/>
                <a:gd name="T99" fmla="*/ 23 h 2345"/>
                <a:gd name="T100" fmla="*/ 432 w 907"/>
                <a:gd name="T101" fmla="*/ 0 h 2345"/>
                <a:gd name="T102" fmla="*/ 403 w 907"/>
                <a:gd name="T103" fmla="*/ 22 h 2345"/>
                <a:gd name="T104" fmla="*/ 341 w 907"/>
                <a:gd name="T105" fmla="*/ 34 h 2345"/>
                <a:gd name="T106" fmla="*/ 318 w 907"/>
                <a:gd name="T107" fmla="*/ 94 h 2345"/>
                <a:gd name="T108" fmla="*/ 305 w 907"/>
                <a:gd name="T109" fmla="*/ 127 h 2345"/>
                <a:gd name="T110" fmla="*/ 319 w 907"/>
                <a:gd name="T111" fmla="*/ 182 h 2345"/>
                <a:gd name="T112" fmla="*/ 319 w 907"/>
                <a:gd name="T113" fmla="*/ 228 h 2345"/>
                <a:gd name="T114" fmla="*/ 333 w 907"/>
                <a:gd name="T115" fmla="*/ 283 h 2345"/>
                <a:gd name="T116" fmla="*/ 350 w 907"/>
                <a:gd name="T117" fmla="*/ 300 h 2345"/>
                <a:gd name="T118" fmla="*/ 367 w 907"/>
                <a:gd name="T119" fmla="*/ 310 h 2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7" h="2345">
                  <a:moveTo>
                    <a:pt x="383" y="336"/>
                  </a:moveTo>
                  <a:lnTo>
                    <a:pt x="383" y="336"/>
                  </a:lnTo>
                  <a:lnTo>
                    <a:pt x="383" y="343"/>
                  </a:lnTo>
                  <a:lnTo>
                    <a:pt x="383" y="357"/>
                  </a:lnTo>
                  <a:lnTo>
                    <a:pt x="383" y="357"/>
                  </a:lnTo>
                  <a:lnTo>
                    <a:pt x="384" y="361"/>
                  </a:lnTo>
                  <a:lnTo>
                    <a:pt x="387" y="363"/>
                  </a:lnTo>
                  <a:lnTo>
                    <a:pt x="390" y="367"/>
                  </a:lnTo>
                  <a:lnTo>
                    <a:pt x="392" y="370"/>
                  </a:lnTo>
                  <a:lnTo>
                    <a:pt x="390" y="374"/>
                  </a:lnTo>
                  <a:lnTo>
                    <a:pt x="388" y="378"/>
                  </a:lnTo>
                  <a:lnTo>
                    <a:pt x="383" y="383"/>
                  </a:lnTo>
                  <a:lnTo>
                    <a:pt x="383" y="383"/>
                  </a:lnTo>
                  <a:lnTo>
                    <a:pt x="371" y="392"/>
                  </a:lnTo>
                  <a:lnTo>
                    <a:pt x="350" y="405"/>
                  </a:lnTo>
                  <a:lnTo>
                    <a:pt x="297" y="436"/>
                  </a:lnTo>
                  <a:lnTo>
                    <a:pt x="243" y="465"/>
                  </a:lnTo>
                  <a:lnTo>
                    <a:pt x="211" y="482"/>
                  </a:lnTo>
                  <a:lnTo>
                    <a:pt x="211" y="482"/>
                  </a:lnTo>
                  <a:lnTo>
                    <a:pt x="198" y="486"/>
                  </a:lnTo>
                  <a:lnTo>
                    <a:pt x="190" y="487"/>
                  </a:lnTo>
                  <a:lnTo>
                    <a:pt x="186" y="489"/>
                  </a:lnTo>
                  <a:lnTo>
                    <a:pt x="183" y="491"/>
                  </a:lnTo>
                  <a:lnTo>
                    <a:pt x="182" y="494"/>
                  </a:lnTo>
                  <a:lnTo>
                    <a:pt x="180" y="498"/>
                  </a:lnTo>
                  <a:lnTo>
                    <a:pt x="180" y="498"/>
                  </a:lnTo>
                  <a:lnTo>
                    <a:pt x="177" y="502"/>
                  </a:lnTo>
                  <a:lnTo>
                    <a:pt x="176" y="504"/>
                  </a:lnTo>
                  <a:lnTo>
                    <a:pt x="170" y="509"/>
                  </a:lnTo>
                  <a:lnTo>
                    <a:pt x="164" y="520"/>
                  </a:lnTo>
                  <a:lnTo>
                    <a:pt x="159" y="528"/>
                  </a:lnTo>
                  <a:lnTo>
                    <a:pt x="154" y="539"/>
                  </a:lnTo>
                  <a:lnTo>
                    <a:pt x="154" y="539"/>
                  </a:lnTo>
                  <a:lnTo>
                    <a:pt x="144" y="558"/>
                  </a:lnTo>
                  <a:lnTo>
                    <a:pt x="129" y="584"/>
                  </a:lnTo>
                  <a:lnTo>
                    <a:pt x="90" y="649"/>
                  </a:lnTo>
                  <a:lnTo>
                    <a:pt x="46" y="713"/>
                  </a:lnTo>
                  <a:lnTo>
                    <a:pt x="27" y="740"/>
                  </a:lnTo>
                  <a:lnTo>
                    <a:pt x="13" y="758"/>
                  </a:lnTo>
                  <a:lnTo>
                    <a:pt x="13" y="758"/>
                  </a:lnTo>
                  <a:lnTo>
                    <a:pt x="8" y="766"/>
                  </a:lnTo>
                  <a:lnTo>
                    <a:pt x="4" y="774"/>
                  </a:lnTo>
                  <a:lnTo>
                    <a:pt x="3" y="782"/>
                  </a:lnTo>
                  <a:lnTo>
                    <a:pt x="1" y="791"/>
                  </a:lnTo>
                  <a:lnTo>
                    <a:pt x="0" y="800"/>
                  </a:lnTo>
                  <a:lnTo>
                    <a:pt x="1" y="809"/>
                  </a:lnTo>
                  <a:lnTo>
                    <a:pt x="4" y="828"/>
                  </a:lnTo>
                  <a:lnTo>
                    <a:pt x="9" y="846"/>
                  </a:lnTo>
                  <a:lnTo>
                    <a:pt x="13" y="861"/>
                  </a:lnTo>
                  <a:lnTo>
                    <a:pt x="17" y="875"/>
                  </a:lnTo>
                  <a:lnTo>
                    <a:pt x="18" y="884"/>
                  </a:lnTo>
                  <a:lnTo>
                    <a:pt x="18" y="884"/>
                  </a:lnTo>
                  <a:lnTo>
                    <a:pt x="18" y="891"/>
                  </a:lnTo>
                  <a:lnTo>
                    <a:pt x="21" y="901"/>
                  </a:lnTo>
                  <a:lnTo>
                    <a:pt x="23" y="908"/>
                  </a:lnTo>
                  <a:lnTo>
                    <a:pt x="29" y="916"/>
                  </a:lnTo>
                  <a:lnTo>
                    <a:pt x="35" y="921"/>
                  </a:lnTo>
                  <a:lnTo>
                    <a:pt x="39" y="924"/>
                  </a:lnTo>
                  <a:lnTo>
                    <a:pt x="43" y="925"/>
                  </a:lnTo>
                  <a:lnTo>
                    <a:pt x="48" y="925"/>
                  </a:lnTo>
                  <a:lnTo>
                    <a:pt x="53" y="924"/>
                  </a:lnTo>
                  <a:lnTo>
                    <a:pt x="59" y="923"/>
                  </a:lnTo>
                  <a:lnTo>
                    <a:pt x="65" y="920"/>
                  </a:lnTo>
                  <a:lnTo>
                    <a:pt x="65" y="920"/>
                  </a:lnTo>
                  <a:lnTo>
                    <a:pt x="81" y="910"/>
                  </a:lnTo>
                  <a:lnTo>
                    <a:pt x="103" y="893"/>
                  </a:lnTo>
                  <a:lnTo>
                    <a:pt x="155" y="850"/>
                  </a:lnTo>
                  <a:lnTo>
                    <a:pt x="180" y="829"/>
                  </a:lnTo>
                  <a:lnTo>
                    <a:pt x="200" y="813"/>
                  </a:lnTo>
                  <a:lnTo>
                    <a:pt x="208" y="808"/>
                  </a:lnTo>
                  <a:lnTo>
                    <a:pt x="215" y="804"/>
                  </a:lnTo>
                  <a:lnTo>
                    <a:pt x="219" y="804"/>
                  </a:lnTo>
                  <a:lnTo>
                    <a:pt x="220" y="804"/>
                  </a:lnTo>
                  <a:lnTo>
                    <a:pt x="221" y="805"/>
                  </a:lnTo>
                  <a:lnTo>
                    <a:pt x="221" y="805"/>
                  </a:lnTo>
                  <a:lnTo>
                    <a:pt x="233" y="838"/>
                  </a:lnTo>
                  <a:lnTo>
                    <a:pt x="254" y="893"/>
                  </a:lnTo>
                  <a:lnTo>
                    <a:pt x="275" y="949"/>
                  </a:lnTo>
                  <a:lnTo>
                    <a:pt x="281" y="970"/>
                  </a:lnTo>
                  <a:lnTo>
                    <a:pt x="284" y="983"/>
                  </a:lnTo>
                  <a:lnTo>
                    <a:pt x="284" y="983"/>
                  </a:lnTo>
                  <a:lnTo>
                    <a:pt x="281" y="1004"/>
                  </a:lnTo>
                  <a:lnTo>
                    <a:pt x="275" y="1047"/>
                  </a:lnTo>
                  <a:lnTo>
                    <a:pt x="252" y="1170"/>
                  </a:lnTo>
                  <a:lnTo>
                    <a:pt x="221" y="1343"/>
                  </a:lnTo>
                  <a:lnTo>
                    <a:pt x="268" y="1358"/>
                  </a:lnTo>
                  <a:lnTo>
                    <a:pt x="268" y="1358"/>
                  </a:lnTo>
                  <a:lnTo>
                    <a:pt x="284" y="1500"/>
                  </a:lnTo>
                  <a:lnTo>
                    <a:pt x="295" y="1603"/>
                  </a:lnTo>
                  <a:lnTo>
                    <a:pt x="298" y="1641"/>
                  </a:lnTo>
                  <a:lnTo>
                    <a:pt x="299" y="1661"/>
                  </a:lnTo>
                  <a:lnTo>
                    <a:pt x="299" y="1661"/>
                  </a:lnTo>
                  <a:lnTo>
                    <a:pt x="301" y="1682"/>
                  </a:lnTo>
                  <a:lnTo>
                    <a:pt x="303" y="1722"/>
                  </a:lnTo>
                  <a:lnTo>
                    <a:pt x="312" y="1831"/>
                  </a:lnTo>
                  <a:lnTo>
                    <a:pt x="325" y="1984"/>
                  </a:lnTo>
                  <a:lnTo>
                    <a:pt x="388" y="2010"/>
                  </a:lnTo>
                  <a:lnTo>
                    <a:pt x="388" y="2010"/>
                  </a:lnTo>
                  <a:lnTo>
                    <a:pt x="418" y="2090"/>
                  </a:lnTo>
                  <a:lnTo>
                    <a:pt x="440" y="2146"/>
                  </a:lnTo>
                  <a:lnTo>
                    <a:pt x="450" y="2177"/>
                  </a:lnTo>
                  <a:lnTo>
                    <a:pt x="450" y="2177"/>
                  </a:lnTo>
                  <a:lnTo>
                    <a:pt x="457" y="2204"/>
                  </a:lnTo>
                  <a:lnTo>
                    <a:pt x="459" y="2220"/>
                  </a:lnTo>
                  <a:lnTo>
                    <a:pt x="461" y="2229"/>
                  </a:lnTo>
                  <a:lnTo>
                    <a:pt x="461" y="2229"/>
                  </a:lnTo>
                  <a:lnTo>
                    <a:pt x="459" y="2232"/>
                  </a:lnTo>
                  <a:lnTo>
                    <a:pt x="458" y="2233"/>
                  </a:lnTo>
                  <a:lnTo>
                    <a:pt x="453" y="2234"/>
                  </a:lnTo>
                  <a:lnTo>
                    <a:pt x="445" y="2234"/>
                  </a:lnTo>
                  <a:lnTo>
                    <a:pt x="445" y="2234"/>
                  </a:lnTo>
                  <a:lnTo>
                    <a:pt x="444" y="2242"/>
                  </a:lnTo>
                  <a:lnTo>
                    <a:pt x="444" y="2253"/>
                  </a:lnTo>
                  <a:lnTo>
                    <a:pt x="445" y="2266"/>
                  </a:lnTo>
                  <a:lnTo>
                    <a:pt x="445" y="2266"/>
                  </a:lnTo>
                  <a:lnTo>
                    <a:pt x="446" y="2270"/>
                  </a:lnTo>
                  <a:lnTo>
                    <a:pt x="452" y="2275"/>
                  </a:lnTo>
                  <a:lnTo>
                    <a:pt x="457" y="2281"/>
                  </a:lnTo>
                  <a:lnTo>
                    <a:pt x="466" y="2288"/>
                  </a:lnTo>
                  <a:lnTo>
                    <a:pt x="487" y="2302"/>
                  </a:lnTo>
                  <a:lnTo>
                    <a:pt x="513" y="2318"/>
                  </a:lnTo>
                  <a:lnTo>
                    <a:pt x="527" y="2324"/>
                  </a:lnTo>
                  <a:lnTo>
                    <a:pt x="541" y="2331"/>
                  </a:lnTo>
                  <a:lnTo>
                    <a:pt x="557" y="2336"/>
                  </a:lnTo>
                  <a:lnTo>
                    <a:pt x="571" y="2340"/>
                  </a:lnTo>
                  <a:lnTo>
                    <a:pt x="587" y="2344"/>
                  </a:lnTo>
                  <a:lnTo>
                    <a:pt x="601" y="2345"/>
                  </a:lnTo>
                  <a:lnTo>
                    <a:pt x="614" y="2345"/>
                  </a:lnTo>
                  <a:lnTo>
                    <a:pt x="627" y="2344"/>
                  </a:lnTo>
                  <a:lnTo>
                    <a:pt x="627" y="2344"/>
                  </a:lnTo>
                  <a:lnTo>
                    <a:pt x="649" y="2339"/>
                  </a:lnTo>
                  <a:lnTo>
                    <a:pt x="666" y="2333"/>
                  </a:lnTo>
                  <a:lnTo>
                    <a:pt x="679" y="2328"/>
                  </a:lnTo>
                  <a:lnTo>
                    <a:pt x="688" y="2324"/>
                  </a:lnTo>
                  <a:lnTo>
                    <a:pt x="694" y="2319"/>
                  </a:lnTo>
                  <a:lnTo>
                    <a:pt x="696" y="2315"/>
                  </a:lnTo>
                  <a:lnTo>
                    <a:pt x="698" y="2311"/>
                  </a:lnTo>
                  <a:lnTo>
                    <a:pt x="695" y="2307"/>
                  </a:lnTo>
                  <a:lnTo>
                    <a:pt x="695" y="2307"/>
                  </a:lnTo>
                  <a:lnTo>
                    <a:pt x="690" y="2301"/>
                  </a:lnTo>
                  <a:lnTo>
                    <a:pt x="685" y="2296"/>
                  </a:lnTo>
                  <a:lnTo>
                    <a:pt x="679" y="2292"/>
                  </a:lnTo>
                  <a:lnTo>
                    <a:pt x="679" y="2292"/>
                  </a:lnTo>
                  <a:lnTo>
                    <a:pt x="682" y="2290"/>
                  </a:lnTo>
                  <a:lnTo>
                    <a:pt x="686" y="2286"/>
                  </a:lnTo>
                  <a:lnTo>
                    <a:pt x="687" y="2283"/>
                  </a:lnTo>
                  <a:lnTo>
                    <a:pt x="686" y="2280"/>
                  </a:lnTo>
                  <a:lnTo>
                    <a:pt x="685" y="2276"/>
                  </a:lnTo>
                  <a:lnTo>
                    <a:pt x="679" y="2271"/>
                  </a:lnTo>
                  <a:lnTo>
                    <a:pt x="679" y="2271"/>
                  </a:lnTo>
                  <a:lnTo>
                    <a:pt x="665" y="2260"/>
                  </a:lnTo>
                  <a:lnTo>
                    <a:pt x="648" y="2250"/>
                  </a:lnTo>
                  <a:lnTo>
                    <a:pt x="596" y="2219"/>
                  </a:lnTo>
                  <a:lnTo>
                    <a:pt x="596" y="2219"/>
                  </a:lnTo>
                  <a:lnTo>
                    <a:pt x="577" y="2193"/>
                  </a:lnTo>
                  <a:lnTo>
                    <a:pt x="549" y="2156"/>
                  </a:lnTo>
                  <a:lnTo>
                    <a:pt x="549" y="2156"/>
                  </a:lnTo>
                  <a:lnTo>
                    <a:pt x="541" y="2142"/>
                  </a:lnTo>
                  <a:lnTo>
                    <a:pt x="532" y="2122"/>
                  </a:lnTo>
                  <a:lnTo>
                    <a:pt x="524" y="2101"/>
                  </a:lnTo>
                  <a:lnTo>
                    <a:pt x="518" y="2083"/>
                  </a:lnTo>
                  <a:lnTo>
                    <a:pt x="518" y="2083"/>
                  </a:lnTo>
                  <a:lnTo>
                    <a:pt x="514" y="2065"/>
                  </a:lnTo>
                  <a:lnTo>
                    <a:pt x="510" y="2044"/>
                  </a:lnTo>
                  <a:lnTo>
                    <a:pt x="508" y="2021"/>
                  </a:lnTo>
                  <a:lnTo>
                    <a:pt x="508" y="2021"/>
                  </a:lnTo>
                  <a:lnTo>
                    <a:pt x="511" y="2022"/>
                  </a:lnTo>
                  <a:lnTo>
                    <a:pt x="515" y="2023"/>
                  </a:lnTo>
                  <a:lnTo>
                    <a:pt x="519" y="2023"/>
                  </a:lnTo>
                  <a:lnTo>
                    <a:pt x="524" y="2023"/>
                  </a:lnTo>
                  <a:lnTo>
                    <a:pt x="530" y="2021"/>
                  </a:lnTo>
                  <a:lnTo>
                    <a:pt x="535" y="2017"/>
                  </a:lnTo>
                  <a:lnTo>
                    <a:pt x="539" y="2010"/>
                  </a:lnTo>
                  <a:lnTo>
                    <a:pt x="539" y="2010"/>
                  </a:lnTo>
                  <a:lnTo>
                    <a:pt x="543" y="1996"/>
                  </a:lnTo>
                  <a:lnTo>
                    <a:pt x="545" y="1972"/>
                  </a:lnTo>
                  <a:lnTo>
                    <a:pt x="550" y="1911"/>
                  </a:lnTo>
                  <a:lnTo>
                    <a:pt x="554" y="1833"/>
                  </a:lnTo>
                  <a:lnTo>
                    <a:pt x="554" y="1833"/>
                  </a:lnTo>
                  <a:lnTo>
                    <a:pt x="563" y="1928"/>
                  </a:lnTo>
                  <a:lnTo>
                    <a:pt x="570" y="1991"/>
                  </a:lnTo>
                  <a:lnTo>
                    <a:pt x="573" y="2013"/>
                  </a:lnTo>
                  <a:lnTo>
                    <a:pt x="574" y="2018"/>
                  </a:lnTo>
                  <a:lnTo>
                    <a:pt x="575" y="2021"/>
                  </a:lnTo>
                  <a:lnTo>
                    <a:pt x="575" y="2021"/>
                  </a:lnTo>
                  <a:lnTo>
                    <a:pt x="580" y="2021"/>
                  </a:lnTo>
                  <a:lnTo>
                    <a:pt x="588" y="2019"/>
                  </a:lnTo>
                  <a:lnTo>
                    <a:pt x="595" y="2019"/>
                  </a:lnTo>
                  <a:lnTo>
                    <a:pt x="596" y="2019"/>
                  </a:lnTo>
                  <a:lnTo>
                    <a:pt x="596" y="2021"/>
                  </a:lnTo>
                  <a:lnTo>
                    <a:pt x="596" y="2021"/>
                  </a:lnTo>
                  <a:lnTo>
                    <a:pt x="596" y="2023"/>
                  </a:lnTo>
                  <a:lnTo>
                    <a:pt x="596" y="2030"/>
                  </a:lnTo>
                  <a:lnTo>
                    <a:pt x="600" y="2048"/>
                  </a:lnTo>
                  <a:lnTo>
                    <a:pt x="603" y="2070"/>
                  </a:lnTo>
                  <a:lnTo>
                    <a:pt x="603" y="2079"/>
                  </a:lnTo>
                  <a:lnTo>
                    <a:pt x="601" y="2088"/>
                  </a:lnTo>
                  <a:lnTo>
                    <a:pt x="601" y="2088"/>
                  </a:lnTo>
                  <a:lnTo>
                    <a:pt x="596" y="2117"/>
                  </a:lnTo>
                  <a:lnTo>
                    <a:pt x="591" y="2146"/>
                  </a:lnTo>
                  <a:lnTo>
                    <a:pt x="591" y="2146"/>
                  </a:lnTo>
                  <a:lnTo>
                    <a:pt x="587" y="2168"/>
                  </a:lnTo>
                  <a:lnTo>
                    <a:pt x="586" y="2173"/>
                  </a:lnTo>
                  <a:lnTo>
                    <a:pt x="586" y="2177"/>
                  </a:lnTo>
                  <a:lnTo>
                    <a:pt x="586" y="2177"/>
                  </a:lnTo>
                  <a:lnTo>
                    <a:pt x="590" y="2182"/>
                  </a:lnTo>
                  <a:lnTo>
                    <a:pt x="599" y="2190"/>
                  </a:lnTo>
                  <a:lnTo>
                    <a:pt x="612" y="2203"/>
                  </a:lnTo>
                  <a:lnTo>
                    <a:pt x="612" y="2203"/>
                  </a:lnTo>
                  <a:lnTo>
                    <a:pt x="613" y="2203"/>
                  </a:lnTo>
                  <a:lnTo>
                    <a:pt x="616" y="2204"/>
                  </a:lnTo>
                  <a:lnTo>
                    <a:pt x="625" y="2203"/>
                  </a:lnTo>
                  <a:lnTo>
                    <a:pt x="638" y="2204"/>
                  </a:lnTo>
                  <a:lnTo>
                    <a:pt x="645" y="2206"/>
                  </a:lnTo>
                  <a:lnTo>
                    <a:pt x="653" y="2208"/>
                  </a:lnTo>
                  <a:lnTo>
                    <a:pt x="653" y="2208"/>
                  </a:lnTo>
                  <a:lnTo>
                    <a:pt x="669" y="2211"/>
                  </a:lnTo>
                  <a:lnTo>
                    <a:pt x="696" y="2213"/>
                  </a:lnTo>
                  <a:lnTo>
                    <a:pt x="733" y="2216"/>
                  </a:lnTo>
                  <a:lnTo>
                    <a:pt x="773" y="2217"/>
                  </a:lnTo>
                  <a:lnTo>
                    <a:pt x="813" y="2217"/>
                  </a:lnTo>
                  <a:lnTo>
                    <a:pt x="850" y="2216"/>
                  </a:lnTo>
                  <a:lnTo>
                    <a:pt x="865" y="2215"/>
                  </a:lnTo>
                  <a:lnTo>
                    <a:pt x="877" y="2213"/>
                  </a:lnTo>
                  <a:lnTo>
                    <a:pt x="888" y="2211"/>
                  </a:lnTo>
                  <a:lnTo>
                    <a:pt x="893" y="2208"/>
                  </a:lnTo>
                  <a:lnTo>
                    <a:pt x="893" y="2208"/>
                  </a:lnTo>
                  <a:lnTo>
                    <a:pt x="899" y="2202"/>
                  </a:lnTo>
                  <a:lnTo>
                    <a:pt x="903" y="2198"/>
                  </a:lnTo>
                  <a:lnTo>
                    <a:pt x="906" y="2193"/>
                  </a:lnTo>
                  <a:lnTo>
                    <a:pt x="907" y="2189"/>
                  </a:lnTo>
                  <a:lnTo>
                    <a:pt x="906" y="2186"/>
                  </a:lnTo>
                  <a:lnTo>
                    <a:pt x="904" y="2185"/>
                  </a:lnTo>
                  <a:lnTo>
                    <a:pt x="902" y="2183"/>
                  </a:lnTo>
                  <a:lnTo>
                    <a:pt x="898" y="2182"/>
                  </a:lnTo>
                  <a:lnTo>
                    <a:pt x="898" y="2182"/>
                  </a:lnTo>
                  <a:lnTo>
                    <a:pt x="894" y="2182"/>
                  </a:lnTo>
                  <a:lnTo>
                    <a:pt x="893" y="2182"/>
                  </a:lnTo>
                  <a:lnTo>
                    <a:pt x="890" y="2185"/>
                  </a:lnTo>
                  <a:lnTo>
                    <a:pt x="889" y="2185"/>
                  </a:lnTo>
                  <a:lnTo>
                    <a:pt x="888" y="2182"/>
                  </a:lnTo>
                  <a:lnTo>
                    <a:pt x="888" y="2182"/>
                  </a:lnTo>
                  <a:lnTo>
                    <a:pt x="885" y="2177"/>
                  </a:lnTo>
                  <a:lnTo>
                    <a:pt x="884" y="2170"/>
                  </a:lnTo>
                  <a:lnTo>
                    <a:pt x="882" y="2168"/>
                  </a:lnTo>
                  <a:lnTo>
                    <a:pt x="880" y="2165"/>
                  </a:lnTo>
                  <a:lnTo>
                    <a:pt x="877" y="2164"/>
                  </a:lnTo>
                  <a:lnTo>
                    <a:pt x="872" y="2161"/>
                  </a:lnTo>
                  <a:lnTo>
                    <a:pt x="872" y="2161"/>
                  </a:lnTo>
                  <a:lnTo>
                    <a:pt x="855" y="2156"/>
                  </a:lnTo>
                  <a:lnTo>
                    <a:pt x="830" y="2151"/>
                  </a:lnTo>
                  <a:lnTo>
                    <a:pt x="830" y="2151"/>
                  </a:lnTo>
                  <a:lnTo>
                    <a:pt x="820" y="2148"/>
                  </a:lnTo>
                  <a:lnTo>
                    <a:pt x="807" y="2144"/>
                  </a:lnTo>
                  <a:lnTo>
                    <a:pt x="778" y="2134"/>
                  </a:lnTo>
                  <a:lnTo>
                    <a:pt x="731" y="2114"/>
                  </a:lnTo>
                  <a:lnTo>
                    <a:pt x="731" y="2114"/>
                  </a:lnTo>
                  <a:lnTo>
                    <a:pt x="725" y="2112"/>
                  </a:lnTo>
                  <a:lnTo>
                    <a:pt x="720" y="2110"/>
                  </a:lnTo>
                  <a:lnTo>
                    <a:pt x="711" y="2109"/>
                  </a:lnTo>
                  <a:lnTo>
                    <a:pt x="707" y="2108"/>
                  </a:lnTo>
                  <a:lnTo>
                    <a:pt x="704" y="2107"/>
                  </a:lnTo>
                  <a:lnTo>
                    <a:pt x="701" y="2103"/>
                  </a:lnTo>
                  <a:lnTo>
                    <a:pt x="700" y="2099"/>
                  </a:lnTo>
                  <a:lnTo>
                    <a:pt x="700" y="2099"/>
                  </a:lnTo>
                  <a:lnTo>
                    <a:pt x="700" y="2091"/>
                  </a:lnTo>
                  <a:lnTo>
                    <a:pt x="700" y="2079"/>
                  </a:lnTo>
                  <a:lnTo>
                    <a:pt x="701" y="2049"/>
                  </a:lnTo>
                  <a:lnTo>
                    <a:pt x="705" y="2010"/>
                  </a:lnTo>
                  <a:lnTo>
                    <a:pt x="705" y="2010"/>
                  </a:lnTo>
                  <a:lnTo>
                    <a:pt x="713" y="2010"/>
                  </a:lnTo>
                  <a:lnTo>
                    <a:pt x="733" y="2009"/>
                  </a:lnTo>
                  <a:lnTo>
                    <a:pt x="742" y="2007"/>
                  </a:lnTo>
                  <a:lnTo>
                    <a:pt x="751" y="2005"/>
                  </a:lnTo>
                  <a:lnTo>
                    <a:pt x="759" y="2001"/>
                  </a:lnTo>
                  <a:lnTo>
                    <a:pt x="761" y="1997"/>
                  </a:lnTo>
                  <a:lnTo>
                    <a:pt x="763" y="1994"/>
                  </a:lnTo>
                  <a:lnTo>
                    <a:pt x="763" y="1994"/>
                  </a:lnTo>
                  <a:lnTo>
                    <a:pt x="766" y="1975"/>
                  </a:lnTo>
                  <a:lnTo>
                    <a:pt x="772" y="1932"/>
                  </a:lnTo>
                  <a:lnTo>
                    <a:pt x="786" y="1813"/>
                  </a:lnTo>
                  <a:lnTo>
                    <a:pt x="799" y="1697"/>
                  </a:lnTo>
                  <a:lnTo>
                    <a:pt x="803" y="1659"/>
                  </a:lnTo>
                  <a:lnTo>
                    <a:pt x="804" y="1645"/>
                  </a:lnTo>
                  <a:lnTo>
                    <a:pt x="804" y="1645"/>
                  </a:lnTo>
                  <a:lnTo>
                    <a:pt x="800" y="1633"/>
                  </a:lnTo>
                  <a:lnTo>
                    <a:pt x="794" y="1605"/>
                  </a:lnTo>
                  <a:lnTo>
                    <a:pt x="772" y="1517"/>
                  </a:lnTo>
                  <a:lnTo>
                    <a:pt x="742" y="1390"/>
                  </a:lnTo>
                  <a:lnTo>
                    <a:pt x="794" y="1363"/>
                  </a:lnTo>
                  <a:lnTo>
                    <a:pt x="700" y="1082"/>
                  </a:lnTo>
                  <a:lnTo>
                    <a:pt x="700" y="1082"/>
                  </a:lnTo>
                  <a:lnTo>
                    <a:pt x="724" y="987"/>
                  </a:lnTo>
                  <a:lnTo>
                    <a:pt x="747" y="889"/>
                  </a:lnTo>
                  <a:lnTo>
                    <a:pt x="747" y="889"/>
                  </a:lnTo>
                  <a:lnTo>
                    <a:pt x="731" y="778"/>
                  </a:lnTo>
                  <a:lnTo>
                    <a:pt x="716" y="670"/>
                  </a:lnTo>
                  <a:lnTo>
                    <a:pt x="716" y="670"/>
                  </a:lnTo>
                  <a:lnTo>
                    <a:pt x="705" y="598"/>
                  </a:lnTo>
                  <a:lnTo>
                    <a:pt x="695" y="524"/>
                  </a:lnTo>
                  <a:lnTo>
                    <a:pt x="695" y="524"/>
                  </a:lnTo>
                  <a:lnTo>
                    <a:pt x="682" y="496"/>
                  </a:lnTo>
                  <a:lnTo>
                    <a:pt x="671" y="478"/>
                  </a:lnTo>
                  <a:lnTo>
                    <a:pt x="668" y="470"/>
                  </a:lnTo>
                  <a:lnTo>
                    <a:pt x="664" y="466"/>
                  </a:lnTo>
                  <a:lnTo>
                    <a:pt x="664" y="466"/>
                  </a:lnTo>
                  <a:lnTo>
                    <a:pt x="661" y="464"/>
                  </a:lnTo>
                  <a:lnTo>
                    <a:pt x="657" y="464"/>
                  </a:lnTo>
                  <a:lnTo>
                    <a:pt x="648" y="461"/>
                  </a:lnTo>
                  <a:lnTo>
                    <a:pt x="636" y="459"/>
                  </a:lnTo>
                  <a:lnTo>
                    <a:pt x="630" y="455"/>
                  </a:lnTo>
                  <a:lnTo>
                    <a:pt x="622" y="451"/>
                  </a:lnTo>
                  <a:lnTo>
                    <a:pt x="622" y="451"/>
                  </a:lnTo>
                  <a:lnTo>
                    <a:pt x="601" y="438"/>
                  </a:lnTo>
                  <a:lnTo>
                    <a:pt x="578" y="425"/>
                  </a:lnTo>
                  <a:lnTo>
                    <a:pt x="549" y="409"/>
                  </a:lnTo>
                  <a:lnTo>
                    <a:pt x="544" y="357"/>
                  </a:lnTo>
                  <a:lnTo>
                    <a:pt x="544" y="357"/>
                  </a:lnTo>
                  <a:lnTo>
                    <a:pt x="549" y="353"/>
                  </a:lnTo>
                  <a:lnTo>
                    <a:pt x="561" y="343"/>
                  </a:lnTo>
                  <a:lnTo>
                    <a:pt x="567" y="336"/>
                  </a:lnTo>
                  <a:lnTo>
                    <a:pt x="575" y="328"/>
                  </a:lnTo>
                  <a:lnTo>
                    <a:pt x="580" y="319"/>
                  </a:lnTo>
                  <a:lnTo>
                    <a:pt x="586" y="310"/>
                  </a:lnTo>
                  <a:lnTo>
                    <a:pt x="586" y="310"/>
                  </a:lnTo>
                  <a:lnTo>
                    <a:pt x="590" y="300"/>
                  </a:lnTo>
                  <a:lnTo>
                    <a:pt x="591" y="288"/>
                  </a:lnTo>
                  <a:lnTo>
                    <a:pt x="595" y="259"/>
                  </a:lnTo>
                  <a:lnTo>
                    <a:pt x="596" y="206"/>
                  </a:lnTo>
                  <a:lnTo>
                    <a:pt x="596" y="206"/>
                  </a:lnTo>
                  <a:lnTo>
                    <a:pt x="596" y="195"/>
                  </a:lnTo>
                  <a:lnTo>
                    <a:pt x="595" y="186"/>
                  </a:lnTo>
                  <a:lnTo>
                    <a:pt x="592" y="178"/>
                  </a:lnTo>
                  <a:lnTo>
                    <a:pt x="588" y="172"/>
                  </a:lnTo>
                  <a:lnTo>
                    <a:pt x="583" y="161"/>
                  </a:lnTo>
                  <a:lnTo>
                    <a:pt x="582" y="157"/>
                  </a:lnTo>
                  <a:lnTo>
                    <a:pt x="580" y="154"/>
                  </a:lnTo>
                  <a:lnTo>
                    <a:pt x="580" y="154"/>
                  </a:lnTo>
                  <a:lnTo>
                    <a:pt x="583" y="133"/>
                  </a:lnTo>
                  <a:lnTo>
                    <a:pt x="583" y="120"/>
                  </a:lnTo>
                  <a:lnTo>
                    <a:pt x="582" y="113"/>
                  </a:lnTo>
                  <a:lnTo>
                    <a:pt x="580" y="107"/>
                  </a:lnTo>
                  <a:lnTo>
                    <a:pt x="580" y="107"/>
                  </a:lnTo>
                  <a:lnTo>
                    <a:pt x="578" y="100"/>
                  </a:lnTo>
                  <a:lnTo>
                    <a:pt x="573" y="91"/>
                  </a:lnTo>
                  <a:lnTo>
                    <a:pt x="561" y="71"/>
                  </a:lnTo>
                  <a:lnTo>
                    <a:pt x="544" y="49"/>
                  </a:lnTo>
                  <a:lnTo>
                    <a:pt x="539" y="34"/>
                  </a:lnTo>
                  <a:lnTo>
                    <a:pt x="513" y="23"/>
                  </a:lnTo>
                  <a:lnTo>
                    <a:pt x="513" y="23"/>
                  </a:lnTo>
                  <a:lnTo>
                    <a:pt x="493" y="14"/>
                  </a:lnTo>
                  <a:lnTo>
                    <a:pt x="478" y="6"/>
                  </a:lnTo>
                  <a:lnTo>
                    <a:pt x="466" y="2"/>
                  </a:lnTo>
                  <a:lnTo>
                    <a:pt x="466" y="2"/>
                  </a:lnTo>
                  <a:lnTo>
                    <a:pt x="455" y="1"/>
                  </a:lnTo>
                  <a:lnTo>
                    <a:pt x="444" y="0"/>
                  </a:lnTo>
                  <a:lnTo>
                    <a:pt x="432" y="0"/>
                  </a:lnTo>
                  <a:lnTo>
                    <a:pt x="427" y="1"/>
                  </a:lnTo>
                  <a:lnTo>
                    <a:pt x="424" y="2"/>
                  </a:lnTo>
                  <a:lnTo>
                    <a:pt x="424" y="2"/>
                  </a:lnTo>
                  <a:lnTo>
                    <a:pt x="419" y="8"/>
                  </a:lnTo>
                  <a:lnTo>
                    <a:pt x="414" y="14"/>
                  </a:lnTo>
                  <a:lnTo>
                    <a:pt x="407" y="19"/>
                  </a:lnTo>
                  <a:lnTo>
                    <a:pt x="403" y="22"/>
                  </a:lnTo>
                  <a:lnTo>
                    <a:pt x="398" y="23"/>
                  </a:lnTo>
                  <a:lnTo>
                    <a:pt x="398" y="23"/>
                  </a:lnTo>
                  <a:lnTo>
                    <a:pt x="384" y="24"/>
                  </a:lnTo>
                  <a:lnTo>
                    <a:pt x="366" y="27"/>
                  </a:lnTo>
                  <a:lnTo>
                    <a:pt x="357" y="28"/>
                  </a:lnTo>
                  <a:lnTo>
                    <a:pt x="347" y="31"/>
                  </a:lnTo>
                  <a:lnTo>
                    <a:pt x="341" y="34"/>
                  </a:lnTo>
                  <a:lnTo>
                    <a:pt x="336" y="39"/>
                  </a:lnTo>
                  <a:lnTo>
                    <a:pt x="336" y="39"/>
                  </a:lnTo>
                  <a:lnTo>
                    <a:pt x="332" y="45"/>
                  </a:lnTo>
                  <a:lnTo>
                    <a:pt x="329" y="53"/>
                  </a:lnTo>
                  <a:lnTo>
                    <a:pt x="325" y="73"/>
                  </a:lnTo>
                  <a:lnTo>
                    <a:pt x="320" y="88"/>
                  </a:lnTo>
                  <a:lnTo>
                    <a:pt x="318" y="94"/>
                  </a:lnTo>
                  <a:lnTo>
                    <a:pt x="316" y="95"/>
                  </a:lnTo>
                  <a:lnTo>
                    <a:pt x="315" y="96"/>
                  </a:lnTo>
                  <a:lnTo>
                    <a:pt x="315" y="96"/>
                  </a:lnTo>
                  <a:lnTo>
                    <a:pt x="312" y="97"/>
                  </a:lnTo>
                  <a:lnTo>
                    <a:pt x="310" y="100"/>
                  </a:lnTo>
                  <a:lnTo>
                    <a:pt x="307" y="109"/>
                  </a:lnTo>
                  <a:lnTo>
                    <a:pt x="305" y="127"/>
                  </a:lnTo>
                  <a:lnTo>
                    <a:pt x="305" y="127"/>
                  </a:lnTo>
                  <a:lnTo>
                    <a:pt x="305" y="137"/>
                  </a:lnTo>
                  <a:lnTo>
                    <a:pt x="307" y="151"/>
                  </a:lnTo>
                  <a:lnTo>
                    <a:pt x="311" y="164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9" y="182"/>
                  </a:lnTo>
                  <a:lnTo>
                    <a:pt x="323" y="191"/>
                  </a:lnTo>
                  <a:lnTo>
                    <a:pt x="325" y="200"/>
                  </a:lnTo>
                  <a:lnTo>
                    <a:pt x="325" y="200"/>
                  </a:lnTo>
                  <a:lnTo>
                    <a:pt x="320" y="216"/>
                  </a:lnTo>
                  <a:lnTo>
                    <a:pt x="320" y="216"/>
                  </a:lnTo>
                  <a:lnTo>
                    <a:pt x="319" y="221"/>
                  </a:lnTo>
                  <a:lnTo>
                    <a:pt x="319" y="228"/>
                  </a:lnTo>
                  <a:lnTo>
                    <a:pt x="319" y="236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23" y="260"/>
                  </a:lnTo>
                  <a:lnTo>
                    <a:pt x="327" y="271"/>
                  </a:lnTo>
                  <a:lnTo>
                    <a:pt x="331" y="280"/>
                  </a:lnTo>
                  <a:lnTo>
                    <a:pt x="333" y="283"/>
                  </a:lnTo>
                  <a:lnTo>
                    <a:pt x="336" y="284"/>
                  </a:lnTo>
                  <a:lnTo>
                    <a:pt x="336" y="284"/>
                  </a:lnTo>
                  <a:lnTo>
                    <a:pt x="342" y="285"/>
                  </a:lnTo>
                  <a:lnTo>
                    <a:pt x="347" y="287"/>
                  </a:lnTo>
                  <a:lnTo>
                    <a:pt x="351" y="289"/>
                  </a:lnTo>
                  <a:lnTo>
                    <a:pt x="351" y="289"/>
                  </a:lnTo>
                  <a:lnTo>
                    <a:pt x="350" y="300"/>
                  </a:lnTo>
                  <a:lnTo>
                    <a:pt x="350" y="306"/>
                  </a:lnTo>
                  <a:lnTo>
                    <a:pt x="350" y="309"/>
                  </a:lnTo>
                  <a:lnTo>
                    <a:pt x="351" y="310"/>
                  </a:lnTo>
                  <a:lnTo>
                    <a:pt x="351" y="310"/>
                  </a:lnTo>
                  <a:lnTo>
                    <a:pt x="355" y="310"/>
                  </a:lnTo>
                  <a:lnTo>
                    <a:pt x="360" y="310"/>
                  </a:lnTo>
                  <a:lnTo>
                    <a:pt x="367" y="310"/>
                  </a:lnTo>
                  <a:lnTo>
                    <a:pt x="383" y="33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0548097-ECDF-27FF-1EF4-05D06E24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663" y="2797176"/>
              <a:ext cx="550863" cy="803275"/>
            </a:xfrm>
            <a:custGeom>
              <a:avLst/>
              <a:gdLst>
                <a:gd name="connsiteX0" fmla="*/ 61913 w 550863"/>
                <a:gd name="connsiteY0" fmla="*/ 661987 h 803275"/>
                <a:gd name="connsiteX1" fmla="*/ 69850 w 550863"/>
                <a:gd name="connsiteY1" fmla="*/ 661987 h 803275"/>
                <a:gd name="connsiteX2" fmla="*/ 73025 w 550863"/>
                <a:gd name="connsiteY2" fmla="*/ 666750 h 803275"/>
                <a:gd name="connsiteX3" fmla="*/ 77788 w 550863"/>
                <a:gd name="connsiteY3" fmla="*/ 669925 h 803275"/>
                <a:gd name="connsiteX4" fmla="*/ 44450 w 550863"/>
                <a:gd name="connsiteY4" fmla="*/ 777875 h 803275"/>
                <a:gd name="connsiteX5" fmla="*/ 31750 w 550863"/>
                <a:gd name="connsiteY5" fmla="*/ 790575 h 803275"/>
                <a:gd name="connsiteX6" fmla="*/ 20638 w 550863"/>
                <a:gd name="connsiteY6" fmla="*/ 800100 h 803275"/>
                <a:gd name="connsiteX7" fmla="*/ 15875 w 550863"/>
                <a:gd name="connsiteY7" fmla="*/ 803275 h 803275"/>
                <a:gd name="connsiteX8" fmla="*/ 11113 w 550863"/>
                <a:gd name="connsiteY8" fmla="*/ 803275 h 803275"/>
                <a:gd name="connsiteX9" fmla="*/ 7938 w 550863"/>
                <a:gd name="connsiteY9" fmla="*/ 800100 h 803275"/>
                <a:gd name="connsiteX10" fmla="*/ 6350 w 550863"/>
                <a:gd name="connsiteY10" fmla="*/ 796925 h 803275"/>
                <a:gd name="connsiteX11" fmla="*/ 3175 w 550863"/>
                <a:gd name="connsiteY11" fmla="*/ 785813 h 803275"/>
                <a:gd name="connsiteX12" fmla="*/ 3175 w 550863"/>
                <a:gd name="connsiteY12" fmla="*/ 769938 h 803275"/>
                <a:gd name="connsiteX13" fmla="*/ 36513 w 550863"/>
                <a:gd name="connsiteY13" fmla="*/ 669925 h 803275"/>
                <a:gd name="connsiteX14" fmla="*/ 44450 w 550863"/>
                <a:gd name="connsiteY14" fmla="*/ 666750 h 803275"/>
                <a:gd name="connsiteX15" fmla="*/ 130175 w 550863"/>
                <a:gd name="connsiteY15" fmla="*/ 444500 h 803275"/>
                <a:gd name="connsiteX16" fmla="*/ 132142 w 550863"/>
                <a:gd name="connsiteY16" fmla="*/ 445328 h 803275"/>
                <a:gd name="connsiteX17" fmla="*/ 131763 w 550863"/>
                <a:gd name="connsiteY17" fmla="*/ 446087 h 803275"/>
                <a:gd name="connsiteX18" fmla="*/ 130175 w 550863"/>
                <a:gd name="connsiteY18" fmla="*/ 446087 h 803275"/>
                <a:gd name="connsiteX19" fmla="*/ 296863 w 550863"/>
                <a:gd name="connsiteY19" fmla="*/ 0 h 803275"/>
                <a:gd name="connsiteX20" fmla="*/ 333375 w 550863"/>
                <a:gd name="connsiteY20" fmla="*/ 0 h 803275"/>
                <a:gd name="connsiteX21" fmla="*/ 371475 w 550863"/>
                <a:gd name="connsiteY21" fmla="*/ 1587 h 803275"/>
                <a:gd name="connsiteX22" fmla="*/ 406400 w 550863"/>
                <a:gd name="connsiteY22" fmla="*/ 7937 h 803275"/>
                <a:gd name="connsiteX23" fmla="*/ 434975 w 550863"/>
                <a:gd name="connsiteY23" fmla="*/ 15875 h 803275"/>
                <a:gd name="connsiteX24" fmla="*/ 461963 w 550863"/>
                <a:gd name="connsiteY24" fmla="*/ 26987 h 803275"/>
                <a:gd name="connsiteX25" fmla="*/ 482600 w 550863"/>
                <a:gd name="connsiteY25" fmla="*/ 41275 h 803275"/>
                <a:gd name="connsiteX26" fmla="*/ 503238 w 550863"/>
                <a:gd name="connsiteY26" fmla="*/ 55562 h 803275"/>
                <a:gd name="connsiteX27" fmla="*/ 517526 w 550863"/>
                <a:gd name="connsiteY27" fmla="*/ 69850 h 803275"/>
                <a:gd name="connsiteX28" fmla="*/ 530226 w 550863"/>
                <a:gd name="connsiteY28" fmla="*/ 88900 h 803275"/>
                <a:gd name="connsiteX29" fmla="*/ 541338 w 550863"/>
                <a:gd name="connsiteY29" fmla="*/ 104775 h 803275"/>
                <a:gd name="connsiteX30" fmla="*/ 546101 w 550863"/>
                <a:gd name="connsiteY30" fmla="*/ 123825 h 803275"/>
                <a:gd name="connsiteX31" fmla="*/ 550863 w 550863"/>
                <a:gd name="connsiteY31" fmla="*/ 142875 h 803275"/>
                <a:gd name="connsiteX32" fmla="*/ 550863 w 550863"/>
                <a:gd name="connsiteY32" fmla="*/ 160337 h 803275"/>
                <a:gd name="connsiteX33" fmla="*/ 549276 w 550863"/>
                <a:gd name="connsiteY33" fmla="*/ 177800 h 803275"/>
                <a:gd name="connsiteX34" fmla="*/ 546101 w 550863"/>
                <a:gd name="connsiteY34" fmla="*/ 193675 h 803275"/>
                <a:gd name="connsiteX35" fmla="*/ 541338 w 550863"/>
                <a:gd name="connsiteY35" fmla="*/ 207962 h 803275"/>
                <a:gd name="connsiteX36" fmla="*/ 531813 w 550863"/>
                <a:gd name="connsiteY36" fmla="*/ 223837 h 803275"/>
                <a:gd name="connsiteX37" fmla="*/ 514351 w 550863"/>
                <a:gd name="connsiteY37" fmla="*/ 247650 h 803275"/>
                <a:gd name="connsiteX38" fmla="*/ 490538 w 550863"/>
                <a:gd name="connsiteY38" fmla="*/ 274637 h 803275"/>
                <a:gd name="connsiteX39" fmla="*/ 466725 w 550863"/>
                <a:gd name="connsiteY39" fmla="*/ 300037 h 803275"/>
                <a:gd name="connsiteX40" fmla="*/ 439738 w 550863"/>
                <a:gd name="connsiteY40" fmla="*/ 322262 h 803275"/>
                <a:gd name="connsiteX41" fmla="*/ 411163 w 550863"/>
                <a:gd name="connsiteY41" fmla="*/ 344487 h 803275"/>
                <a:gd name="connsiteX42" fmla="*/ 379413 w 550863"/>
                <a:gd name="connsiteY42" fmla="*/ 363537 h 803275"/>
                <a:gd name="connsiteX43" fmla="*/ 344488 w 550863"/>
                <a:gd name="connsiteY43" fmla="*/ 377825 h 803275"/>
                <a:gd name="connsiteX44" fmla="*/ 328613 w 550863"/>
                <a:gd name="connsiteY44" fmla="*/ 384175 h 803275"/>
                <a:gd name="connsiteX45" fmla="*/ 309563 w 550863"/>
                <a:gd name="connsiteY45" fmla="*/ 388937 h 803275"/>
                <a:gd name="connsiteX46" fmla="*/ 266700 w 550863"/>
                <a:gd name="connsiteY46" fmla="*/ 396875 h 803275"/>
                <a:gd name="connsiteX47" fmla="*/ 227013 w 550863"/>
                <a:gd name="connsiteY47" fmla="*/ 404812 h 803275"/>
                <a:gd name="connsiteX48" fmla="*/ 182563 w 550863"/>
                <a:gd name="connsiteY48" fmla="*/ 411162 h 803275"/>
                <a:gd name="connsiteX49" fmla="*/ 160338 w 550863"/>
                <a:gd name="connsiteY49" fmla="*/ 457200 h 803275"/>
                <a:gd name="connsiteX50" fmla="*/ 132142 w 550863"/>
                <a:gd name="connsiteY50" fmla="*/ 445328 h 803275"/>
                <a:gd name="connsiteX51" fmla="*/ 133350 w 550863"/>
                <a:gd name="connsiteY51" fmla="*/ 442912 h 803275"/>
                <a:gd name="connsiteX52" fmla="*/ 141288 w 550863"/>
                <a:gd name="connsiteY52" fmla="*/ 422275 h 803275"/>
                <a:gd name="connsiteX53" fmla="*/ 144463 w 550863"/>
                <a:gd name="connsiteY53" fmla="*/ 411162 h 803275"/>
                <a:gd name="connsiteX54" fmla="*/ 144463 w 550863"/>
                <a:gd name="connsiteY54" fmla="*/ 404812 h 803275"/>
                <a:gd name="connsiteX55" fmla="*/ 117475 w 550863"/>
                <a:gd name="connsiteY55" fmla="*/ 382587 h 803275"/>
                <a:gd name="connsiteX56" fmla="*/ 92075 w 550863"/>
                <a:gd name="connsiteY56" fmla="*/ 360362 h 803275"/>
                <a:gd name="connsiteX57" fmla="*/ 65088 w 550863"/>
                <a:gd name="connsiteY57" fmla="*/ 333375 h 803275"/>
                <a:gd name="connsiteX58" fmla="*/ 38100 w 550863"/>
                <a:gd name="connsiteY58" fmla="*/ 300037 h 803275"/>
                <a:gd name="connsiteX59" fmla="*/ 26988 w 550863"/>
                <a:gd name="connsiteY59" fmla="*/ 282575 h 803275"/>
                <a:gd name="connsiteX60" fmla="*/ 15875 w 550863"/>
                <a:gd name="connsiteY60" fmla="*/ 265112 h 803275"/>
                <a:gd name="connsiteX61" fmla="*/ 7938 w 550863"/>
                <a:gd name="connsiteY61" fmla="*/ 246062 h 803275"/>
                <a:gd name="connsiteX62" fmla="*/ 3175 w 550863"/>
                <a:gd name="connsiteY62" fmla="*/ 227012 h 803275"/>
                <a:gd name="connsiteX63" fmla="*/ 0 w 550863"/>
                <a:gd name="connsiteY63" fmla="*/ 207962 h 803275"/>
                <a:gd name="connsiteX64" fmla="*/ 1587 w 550863"/>
                <a:gd name="connsiteY64" fmla="*/ 190500 h 803275"/>
                <a:gd name="connsiteX65" fmla="*/ 6350 w 550863"/>
                <a:gd name="connsiteY65" fmla="*/ 171450 h 803275"/>
                <a:gd name="connsiteX66" fmla="*/ 11113 w 550863"/>
                <a:gd name="connsiteY66" fmla="*/ 152400 h 803275"/>
                <a:gd name="connsiteX67" fmla="*/ 20638 w 550863"/>
                <a:gd name="connsiteY67" fmla="*/ 133350 h 803275"/>
                <a:gd name="connsiteX68" fmla="*/ 30163 w 550863"/>
                <a:gd name="connsiteY68" fmla="*/ 117475 h 803275"/>
                <a:gd name="connsiteX69" fmla="*/ 42863 w 550863"/>
                <a:gd name="connsiteY69" fmla="*/ 101600 h 803275"/>
                <a:gd name="connsiteX70" fmla="*/ 58738 w 550863"/>
                <a:gd name="connsiteY70" fmla="*/ 84137 h 803275"/>
                <a:gd name="connsiteX71" fmla="*/ 76200 w 550863"/>
                <a:gd name="connsiteY71" fmla="*/ 69850 h 803275"/>
                <a:gd name="connsiteX72" fmla="*/ 96838 w 550863"/>
                <a:gd name="connsiteY72" fmla="*/ 55562 h 803275"/>
                <a:gd name="connsiteX73" fmla="*/ 119063 w 550863"/>
                <a:gd name="connsiteY73" fmla="*/ 42862 h 803275"/>
                <a:gd name="connsiteX74" fmla="*/ 141288 w 550863"/>
                <a:gd name="connsiteY74" fmla="*/ 30162 h 803275"/>
                <a:gd name="connsiteX75" fmla="*/ 168275 w 550863"/>
                <a:gd name="connsiteY75" fmla="*/ 20637 h 803275"/>
                <a:gd name="connsiteX76" fmla="*/ 198438 w 550863"/>
                <a:gd name="connsiteY76" fmla="*/ 12700 h 803275"/>
                <a:gd name="connsiteX77" fmla="*/ 228600 w 550863"/>
                <a:gd name="connsiteY77" fmla="*/ 6350 h 803275"/>
                <a:gd name="connsiteX78" fmla="*/ 261938 w 550863"/>
                <a:gd name="connsiteY78" fmla="*/ 1587 h 80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50863" h="803275">
                  <a:moveTo>
                    <a:pt x="61913" y="661987"/>
                  </a:moveTo>
                  <a:lnTo>
                    <a:pt x="69850" y="661987"/>
                  </a:lnTo>
                  <a:lnTo>
                    <a:pt x="73025" y="666750"/>
                  </a:lnTo>
                  <a:lnTo>
                    <a:pt x="77788" y="669925"/>
                  </a:lnTo>
                  <a:lnTo>
                    <a:pt x="44450" y="777875"/>
                  </a:lnTo>
                  <a:lnTo>
                    <a:pt x="31750" y="790575"/>
                  </a:lnTo>
                  <a:lnTo>
                    <a:pt x="20638" y="800100"/>
                  </a:lnTo>
                  <a:lnTo>
                    <a:pt x="15875" y="803275"/>
                  </a:lnTo>
                  <a:lnTo>
                    <a:pt x="11113" y="803275"/>
                  </a:lnTo>
                  <a:lnTo>
                    <a:pt x="7938" y="800100"/>
                  </a:lnTo>
                  <a:lnTo>
                    <a:pt x="6350" y="796925"/>
                  </a:lnTo>
                  <a:lnTo>
                    <a:pt x="3175" y="785813"/>
                  </a:lnTo>
                  <a:lnTo>
                    <a:pt x="3175" y="769938"/>
                  </a:lnTo>
                  <a:lnTo>
                    <a:pt x="36513" y="669925"/>
                  </a:lnTo>
                  <a:lnTo>
                    <a:pt x="44450" y="666750"/>
                  </a:lnTo>
                  <a:close/>
                  <a:moveTo>
                    <a:pt x="130175" y="444500"/>
                  </a:moveTo>
                  <a:lnTo>
                    <a:pt x="132142" y="445328"/>
                  </a:lnTo>
                  <a:lnTo>
                    <a:pt x="131763" y="446087"/>
                  </a:lnTo>
                  <a:lnTo>
                    <a:pt x="130175" y="446087"/>
                  </a:lnTo>
                  <a:close/>
                  <a:moveTo>
                    <a:pt x="296863" y="0"/>
                  </a:moveTo>
                  <a:lnTo>
                    <a:pt x="333375" y="0"/>
                  </a:lnTo>
                  <a:lnTo>
                    <a:pt x="371475" y="1587"/>
                  </a:lnTo>
                  <a:lnTo>
                    <a:pt x="406400" y="7937"/>
                  </a:lnTo>
                  <a:lnTo>
                    <a:pt x="434975" y="15875"/>
                  </a:lnTo>
                  <a:lnTo>
                    <a:pt x="461963" y="26987"/>
                  </a:lnTo>
                  <a:lnTo>
                    <a:pt x="482600" y="41275"/>
                  </a:lnTo>
                  <a:lnTo>
                    <a:pt x="503238" y="55562"/>
                  </a:lnTo>
                  <a:lnTo>
                    <a:pt x="517526" y="69850"/>
                  </a:lnTo>
                  <a:lnTo>
                    <a:pt x="530226" y="88900"/>
                  </a:lnTo>
                  <a:lnTo>
                    <a:pt x="541338" y="104775"/>
                  </a:lnTo>
                  <a:lnTo>
                    <a:pt x="546101" y="123825"/>
                  </a:lnTo>
                  <a:lnTo>
                    <a:pt x="550863" y="142875"/>
                  </a:lnTo>
                  <a:lnTo>
                    <a:pt x="550863" y="160337"/>
                  </a:lnTo>
                  <a:lnTo>
                    <a:pt x="549276" y="177800"/>
                  </a:lnTo>
                  <a:lnTo>
                    <a:pt x="546101" y="193675"/>
                  </a:lnTo>
                  <a:lnTo>
                    <a:pt x="541338" y="207962"/>
                  </a:lnTo>
                  <a:lnTo>
                    <a:pt x="531813" y="223837"/>
                  </a:lnTo>
                  <a:lnTo>
                    <a:pt x="514351" y="247650"/>
                  </a:lnTo>
                  <a:lnTo>
                    <a:pt x="490538" y="274637"/>
                  </a:lnTo>
                  <a:lnTo>
                    <a:pt x="466725" y="300037"/>
                  </a:lnTo>
                  <a:lnTo>
                    <a:pt x="439738" y="322262"/>
                  </a:lnTo>
                  <a:lnTo>
                    <a:pt x="411163" y="344487"/>
                  </a:lnTo>
                  <a:lnTo>
                    <a:pt x="379413" y="363537"/>
                  </a:lnTo>
                  <a:lnTo>
                    <a:pt x="344488" y="377825"/>
                  </a:lnTo>
                  <a:lnTo>
                    <a:pt x="328613" y="384175"/>
                  </a:lnTo>
                  <a:lnTo>
                    <a:pt x="309563" y="388937"/>
                  </a:lnTo>
                  <a:lnTo>
                    <a:pt x="266700" y="396875"/>
                  </a:lnTo>
                  <a:lnTo>
                    <a:pt x="227013" y="404812"/>
                  </a:lnTo>
                  <a:lnTo>
                    <a:pt x="182563" y="411162"/>
                  </a:lnTo>
                  <a:lnTo>
                    <a:pt x="160338" y="457200"/>
                  </a:lnTo>
                  <a:lnTo>
                    <a:pt x="132142" y="445328"/>
                  </a:lnTo>
                  <a:lnTo>
                    <a:pt x="133350" y="442912"/>
                  </a:lnTo>
                  <a:lnTo>
                    <a:pt x="141288" y="422275"/>
                  </a:lnTo>
                  <a:lnTo>
                    <a:pt x="144463" y="411162"/>
                  </a:lnTo>
                  <a:lnTo>
                    <a:pt x="144463" y="404812"/>
                  </a:lnTo>
                  <a:lnTo>
                    <a:pt x="117475" y="382587"/>
                  </a:lnTo>
                  <a:lnTo>
                    <a:pt x="92075" y="360362"/>
                  </a:lnTo>
                  <a:lnTo>
                    <a:pt x="65088" y="333375"/>
                  </a:lnTo>
                  <a:lnTo>
                    <a:pt x="38100" y="300037"/>
                  </a:lnTo>
                  <a:lnTo>
                    <a:pt x="26988" y="282575"/>
                  </a:lnTo>
                  <a:lnTo>
                    <a:pt x="15875" y="265112"/>
                  </a:lnTo>
                  <a:lnTo>
                    <a:pt x="7938" y="246062"/>
                  </a:lnTo>
                  <a:lnTo>
                    <a:pt x="3175" y="227012"/>
                  </a:lnTo>
                  <a:lnTo>
                    <a:pt x="0" y="207962"/>
                  </a:lnTo>
                  <a:lnTo>
                    <a:pt x="1587" y="190500"/>
                  </a:lnTo>
                  <a:lnTo>
                    <a:pt x="6350" y="171450"/>
                  </a:lnTo>
                  <a:lnTo>
                    <a:pt x="11113" y="152400"/>
                  </a:lnTo>
                  <a:lnTo>
                    <a:pt x="20638" y="133350"/>
                  </a:lnTo>
                  <a:lnTo>
                    <a:pt x="30163" y="117475"/>
                  </a:lnTo>
                  <a:lnTo>
                    <a:pt x="42863" y="101600"/>
                  </a:lnTo>
                  <a:lnTo>
                    <a:pt x="58738" y="84137"/>
                  </a:lnTo>
                  <a:lnTo>
                    <a:pt x="76200" y="69850"/>
                  </a:lnTo>
                  <a:lnTo>
                    <a:pt x="96838" y="55562"/>
                  </a:lnTo>
                  <a:lnTo>
                    <a:pt x="119063" y="42862"/>
                  </a:lnTo>
                  <a:lnTo>
                    <a:pt x="141288" y="30162"/>
                  </a:lnTo>
                  <a:lnTo>
                    <a:pt x="168275" y="20637"/>
                  </a:lnTo>
                  <a:lnTo>
                    <a:pt x="198438" y="12700"/>
                  </a:lnTo>
                  <a:lnTo>
                    <a:pt x="228600" y="6350"/>
                  </a:lnTo>
                  <a:lnTo>
                    <a:pt x="261938" y="15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9067B92-3EC2-A256-80E3-A2FA6E16542E}"/>
              </a:ext>
            </a:extLst>
          </p:cNvPr>
          <p:cNvGrpSpPr/>
          <p:nvPr/>
        </p:nvGrpSpPr>
        <p:grpSpPr>
          <a:xfrm>
            <a:off x="4312884" y="3946619"/>
            <a:ext cx="1243234" cy="2577176"/>
            <a:chOff x="1425575" y="2451101"/>
            <a:chExt cx="1849438" cy="3833813"/>
          </a:xfrm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88D7395-C089-781A-7BD4-0BFA7B4E6F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1450" y="2451101"/>
              <a:ext cx="1833563" cy="3833813"/>
            </a:xfrm>
            <a:custGeom>
              <a:avLst/>
              <a:gdLst>
                <a:gd name="T0" fmla="*/ 1048 w 1155"/>
                <a:gd name="T1" fmla="*/ 917 h 2415"/>
                <a:gd name="T2" fmla="*/ 1120 w 1155"/>
                <a:gd name="T3" fmla="*/ 978 h 2415"/>
                <a:gd name="T4" fmla="*/ 1155 w 1155"/>
                <a:gd name="T5" fmla="*/ 847 h 2415"/>
                <a:gd name="T6" fmla="*/ 1116 w 1155"/>
                <a:gd name="T7" fmla="*/ 722 h 2415"/>
                <a:gd name="T8" fmla="*/ 961 w 1155"/>
                <a:gd name="T9" fmla="*/ 551 h 2415"/>
                <a:gd name="T10" fmla="*/ 762 w 1155"/>
                <a:gd name="T11" fmla="*/ 411 h 2415"/>
                <a:gd name="T12" fmla="*/ 656 w 1155"/>
                <a:gd name="T13" fmla="*/ 312 h 2415"/>
                <a:gd name="T14" fmla="*/ 672 w 1155"/>
                <a:gd name="T15" fmla="*/ 197 h 2415"/>
                <a:gd name="T16" fmla="*/ 650 w 1155"/>
                <a:gd name="T17" fmla="*/ 90 h 2415"/>
                <a:gd name="T18" fmla="*/ 568 w 1155"/>
                <a:gd name="T19" fmla="*/ 44 h 2415"/>
                <a:gd name="T20" fmla="*/ 488 w 1155"/>
                <a:gd name="T21" fmla="*/ 1 h 2415"/>
                <a:gd name="T22" fmla="*/ 444 w 1155"/>
                <a:gd name="T23" fmla="*/ 30 h 2415"/>
                <a:gd name="T24" fmla="*/ 391 w 1155"/>
                <a:gd name="T25" fmla="*/ 103 h 2415"/>
                <a:gd name="T26" fmla="*/ 401 w 1155"/>
                <a:gd name="T27" fmla="*/ 155 h 2415"/>
                <a:gd name="T28" fmla="*/ 434 w 1155"/>
                <a:gd name="T29" fmla="*/ 319 h 2415"/>
                <a:gd name="T30" fmla="*/ 479 w 1155"/>
                <a:gd name="T31" fmla="*/ 408 h 2415"/>
                <a:gd name="T32" fmla="*/ 442 w 1155"/>
                <a:gd name="T33" fmla="*/ 459 h 2415"/>
                <a:gd name="T34" fmla="*/ 287 w 1155"/>
                <a:gd name="T35" fmla="*/ 520 h 2415"/>
                <a:gd name="T36" fmla="*/ 240 w 1155"/>
                <a:gd name="T37" fmla="*/ 729 h 2415"/>
                <a:gd name="T38" fmla="*/ 136 w 1155"/>
                <a:gd name="T39" fmla="*/ 770 h 2415"/>
                <a:gd name="T40" fmla="*/ 112 w 1155"/>
                <a:gd name="T41" fmla="*/ 726 h 2415"/>
                <a:gd name="T42" fmla="*/ 84 w 1155"/>
                <a:gd name="T43" fmla="*/ 703 h 2415"/>
                <a:gd name="T44" fmla="*/ 34 w 1155"/>
                <a:gd name="T45" fmla="*/ 704 h 2415"/>
                <a:gd name="T46" fmla="*/ 16 w 1155"/>
                <a:gd name="T47" fmla="*/ 730 h 2415"/>
                <a:gd name="T48" fmla="*/ 6 w 1155"/>
                <a:gd name="T49" fmla="*/ 765 h 2415"/>
                <a:gd name="T50" fmla="*/ 15 w 1155"/>
                <a:gd name="T51" fmla="*/ 828 h 2415"/>
                <a:gd name="T52" fmla="*/ 108 w 1155"/>
                <a:gd name="T53" fmla="*/ 860 h 2415"/>
                <a:gd name="T54" fmla="*/ 181 w 1155"/>
                <a:gd name="T55" fmla="*/ 905 h 2415"/>
                <a:gd name="T56" fmla="*/ 248 w 1155"/>
                <a:gd name="T57" fmla="*/ 1008 h 2415"/>
                <a:gd name="T58" fmla="*/ 310 w 1155"/>
                <a:gd name="T59" fmla="*/ 922 h 2415"/>
                <a:gd name="T60" fmla="*/ 373 w 1155"/>
                <a:gd name="T61" fmla="*/ 918 h 2415"/>
                <a:gd name="T62" fmla="*/ 313 w 1155"/>
                <a:gd name="T63" fmla="*/ 1209 h 2415"/>
                <a:gd name="T64" fmla="*/ 313 w 1155"/>
                <a:gd name="T65" fmla="*/ 1318 h 2415"/>
                <a:gd name="T66" fmla="*/ 324 w 1155"/>
                <a:gd name="T67" fmla="*/ 1944 h 2415"/>
                <a:gd name="T68" fmla="*/ 396 w 1155"/>
                <a:gd name="T69" fmla="*/ 2210 h 2415"/>
                <a:gd name="T70" fmla="*/ 391 w 1155"/>
                <a:gd name="T71" fmla="*/ 2314 h 2415"/>
                <a:gd name="T72" fmla="*/ 440 w 1155"/>
                <a:gd name="T73" fmla="*/ 2391 h 2415"/>
                <a:gd name="T74" fmla="*/ 550 w 1155"/>
                <a:gd name="T75" fmla="*/ 2386 h 2415"/>
                <a:gd name="T76" fmla="*/ 557 w 1155"/>
                <a:gd name="T77" fmla="*/ 2356 h 2415"/>
                <a:gd name="T78" fmla="*/ 550 w 1155"/>
                <a:gd name="T79" fmla="*/ 2306 h 2415"/>
                <a:gd name="T80" fmla="*/ 499 w 1155"/>
                <a:gd name="T81" fmla="*/ 2190 h 2415"/>
                <a:gd name="T82" fmla="*/ 583 w 1155"/>
                <a:gd name="T83" fmla="*/ 1673 h 2415"/>
                <a:gd name="T84" fmla="*/ 618 w 1155"/>
                <a:gd name="T85" fmla="*/ 1525 h 2415"/>
                <a:gd name="T86" fmla="*/ 651 w 1155"/>
                <a:gd name="T87" fmla="*/ 1610 h 2415"/>
                <a:gd name="T88" fmla="*/ 713 w 1155"/>
                <a:gd name="T89" fmla="*/ 1999 h 2415"/>
                <a:gd name="T90" fmla="*/ 777 w 1155"/>
                <a:gd name="T91" fmla="*/ 2049 h 2415"/>
                <a:gd name="T92" fmla="*/ 797 w 1155"/>
                <a:gd name="T93" fmla="*/ 2168 h 2415"/>
                <a:gd name="T94" fmla="*/ 795 w 1155"/>
                <a:gd name="T95" fmla="*/ 2285 h 2415"/>
                <a:gd name="T96" fmla="*/ 776 w 1155"/>
                <a:gd name="T97" fmla="*/ 2387 h 2415"/>
                <a:gd name="T98" fmla="*/ 874 w 1155"/>
                <a:gd name="T99" fmla="*/ 2412 h 2415"/>
                <a:gd name="T100" fmla="*/ 937 w 1155"/>
                <a:gd name="T101" fmla="*/ 2374 h 2415"/>
                <a:gd name="T102" fmla="*/ 903 w 1155"/>
                <a:gd name="T103" fmla="*/ 2280 h 2415"/>
                <a:gd name="T104" fmla="*/ 889 w 1155"/>
                <a:gd name="T105" fmla="*/ 2199 h 2415"/>
                <a:gd name="T106" fmla="*/ 946 w 1155"/>
                <a:gd name="T107" fmla="*/ 1915 h 2415"/>
                <a:gd name="T108" fmla="*/ 875 w 1155"/>
                <a:gd name="T109" fmla="*/ 1323 h 2415"/>
                <a:gd name="T110" fmla="*/ 911 w 1155"/>
                <a:gd name="T111" fmla="*/ 1094 h 2415"/>
                <a:gd name="T112" fmla="*/ 937 w 1155"/>
                <a:gd name="T113" fmla="*/ 812 h 2415"/>
                <a:gd name="T114" fmla="*/ 900 w 1155"/>
                <a:gd name="T115" fmla="*/ 990 h 2415"/>
                <a:gd name="T116" fmla="*/ 859 w 1155"/>
                <a:gd name="T117" fmla="*/ 1010 h 2415"/>
                <a:gd name="T118" fmla="*/ 827 w 1155"/>
                <a:gd name="T119" fmla="*/ 950 h 2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5" h="2415">
                  <a:moveTo>
                    <a:pt x="948" y="1057"/>
                  </a:moveTo>
                  <a:lnTo>
                    <a:pt x="948" y="1057"/>
                  </a:lnTo>
                  <a:lnTo>
                    <a:pt x="965" y="1034"/>
                  </a:lnTo>
                  <a:lnTo>
                    <a:pt x="998" y="987"/>
                  </a:lnTo>
                  <a:lnTo>
                    <a:pt x="1032" y="940"/>
                  </a:lnTo>
                  <a:lnTo>
                    <a:pt x="1044" y="924"/>
                  </a:lnTo>
                  <a:lnTo>
                    <a:pt x="1048" y="917"/>
                  </a:lnTo>
                  <a:lnTo>
                    <a:pt x="1048" y="917"/>
                  </a:lnTo>
                  <a:lnTo>
                    <a:pt x="1048" y="917"/>
                  </a:lnTo>
                  <a:lnTo>
                    <a:pt x="1048" y="917"/>
                  </a:lnTo>
                  <a:lnTo>
                    <a:pt x="1048" y="917"/>
                  </a:lnTo>
                  <a:lnTo>
                    <a:pt x="1058" y="930"/>
                  </a:lnTo>
                  <a:lnTo>
                    <a:pt x="1080" y="953"/>
                  </a:lnTo>
                  <a:lnTo>
                    <a:pt x="1093" y="963"/>
                  </a:lnTo>
                  <a:lnTo>
                    <a:pt x="1105" y="973"/>
                  </a:lnTo>
                  <a:lnTo>
                    <a:pt x="1110" y="976"/>
                  </a:lnTo>
                  <a:lnTo>
                    <a:pt x="1116" y="978"/>
                  </a:lnTo>
                  <a:lnTo>
                    <a:pt x="1120" y="978"/>
                  </a:lnTo>
                  <a:lnTo>
                    <a:pt x="1122" y="976"/>
                  </a:lnTo>
                  <a:lnTo>
                    <a:pt x="1122" y="976"/>
                  </a:lnTo>
                  <a:lnTo>
                    <a:pt x="1125" y="973"/>
                  </a:lnTo>
                  <a:lnTo>
                    <a:pt x="1129" y="967"/>
                  </a:lnTo>
                  <a:lnTo>
                    <a:pt x="1135" y="950"/>
                  </a:lnTo>
                  <a:lnTo>
                    <a:pt x="1142" y="928"/>
                  </a:lnTo>
                  <a:lnTo>
                    <a:pt x="1148" y="903"/>
                  </a:lnTo>
                  <a:lnTo>
                    <a:pt x="1152" y="875"/>
                  </a:lnTo>
                  <a:lnTo>
                    <a:pt x="1155" y="847"/>
                  </a:lnTo>
                  <a:lnTo>
                    <a:pt x="1155" y="834"/>
                  </a:lnTo>
                  <a:lnTo>
                    <a:pt x="1153" y="821"/>
                  </a:lnTo>
                  <a:lnTo>
                    <a:pt x="1152" y="810"/>
                  </a:lnTo>
                  <a:lnTo>
                    <a:pt x="1149" y="799"/>
                  </a:lnTo>
                  <a:lnTo>
                    <a:pt x="1149" y="799"/>
                  </a:lnTo>
                  <a:lnTo>
                    <a:pt x="1144" y="784"/>
                  </a:lnTo>
                  <a:lnTo>
                    <a:pt x="1136" y="765"/>
                  </a:lnTo>
                  <a:lnTo>
                    <a:pt x="1127" y="744"/>
                  </a:lnTo>
                  <a:lnTo>
                    <a:pt x="1116" y="722"/>
                  </a:lnTo>
                  <a:lnTo>
                    <a:pt x="1101" y="700"/>
                  </a:lnTo>
                  <a:lnTo>
                    <a:pt x="1083" y="677"/>
                  </a:lnTo>
                  <a:lnTo>
                    <a:pt x="1061" y="653"/>
                  </a:lnTo>
                  <a:lnTo>
                    <a:pt x="1049" y="641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11" y="606"/>
                  </a:lnTo>
                  <a:lnTo>
                    <a:pt x="985" y="580"/>
                  </a:lnTo>
                  <a:lnTo>
                    <a:pt x="961" y="551"/>
                  </a:lnTo>
                  <a:lnTo>
                    <a:pt x="937" y="523"/>
                  </a:lnTo>
                  <a:lnTo>
                    <a:pt x="897" y="475"/>
                  </a:lnTo>
                  <a:lnTo>
                    <a:pt x="881" y="456"/>
                  </a:lnTo>
                  <a:lnTo>
                    <a:pt x="875" y="451"/>
                  </a:lnTo>
                  <a:lnTo>
                    <a:pt x="870" y="447"/>
                  </a:lnTo>
                  <a:lnTo>
                    <a:pt x="870" y="447"/>
                  </a:lnTo>
                  <a:lnTo>
                    <a:pt x="854" y="441"/>
                  </a:lnTo>
                  <a:lnTo>
                    <a:pt x="828" y="432"/>
                  </a:lnTo>
                  <a:lnTo>
                    <a:pt x="762" y="411"/>
                  </a:lnTo>
                  <a:lnTo>
                    <a:pt x="672" y="385"/>
                  </a:lnTo>
                  <a:lnTo>
                    <a:pt x="672" y="385"/>
                  </a:lnTo>
                  <a:lnTo>
                    <a:pt x="668" y="375"/>
                  </a:lnTo>
                  <a:lnTo>
                    <a:pt x="664" y="366"/>
                  </a:lnTo>
                  <a:lnTo>
                    <a:pt x="661" y="359"/>
                  </a:lnTo>
                  <a:lnTo>
                    <a:pt x="661" y="359"/>
                  </a:lnTo>
                  <a:lnTo>
                    <a:pt x="660" y="347"/>
                  </a:lnTo>
                  <a:lnTo>
                    <a:pt x="658" y="331"/>
                  </a:lnTo>
                  <a:lnTo>
                    <a:pt x="656" y="312"/>
                  </a:lnTo>
                  <a:lnTo>
                    <a:pt x="672" y="270"/>
                  </a:lnTo>
                  <a:lnTo>
                    <a:pt x="672" y="270"/>
                  </a:lnTo>
                  <a:lnTo>
                    <a:pt x="672" y="246"/>
                  </a:lnTo>
                  <a:lnTo>
                    <a:pt x="672" y="228"/>
                  </a:lnTo>
                  <a:lnTo>
                    <a:pt x="672" y="212"/>
                  </a:lnTo>
                  <a:lnTo>
                    <a:pt x="672" y="212"/>
                  </a:lnTo>
                  <a:lnTo>
                    <a:pt x="673" y="201"/>
                  </a:lnTo>
                  <a:lnTo>
                    <a:pt x="672" y="197"/>
                  </a:lnTo>
                  <a:lnTo>
                    <a:pt x="672" y="197"/>
                  </a:lnTo>
                  <a:lnTo>
                    <a:pt x="672" y="188"/>
                  </a:lnTo>
                  <a:lnTo>
                    <a:pt x="672" y="169"/>
                  </a:lnTo>
                  <a:lnTo>
                    <a:pt x="671" y="146"/>
                  </a:lnTo>
                  <a:lnTo>
                    <a:pt x="669" y="134"/>
                  </a:lnTo>
                  <a:lnTo>
                    <a:pt x="667" y="124"/>
                  </a:lnTo>
                  <a:lnTo>
                    <a:pt x="667" y="124"/>
                  </a:lnTo>
                  <a:lnTo>
                    <a:pt x="663" y="113"/>
                  </a:lnTo>
                  <a:lnTo>
                    <a:pt x="658" y="102"/>
                  </a:lnTo>
                  <a:lnTo>
                    <a:pt x="650" y="90"/>
                  </a:lnTo>
                  <a:lnTo>
                    <a:pt x="642" y="78"/>
                  </a:lnTo>
                  <a:lnTo>
                    <a:pt x="628" y="60"/>
                  </a:lnTo>
                  <a:lnTo>
                    <a:pt x="620" y="51"/>
                  </a:lnTo>
                  <a:lnTo>
                    <a:pt x="620" y="51"/>
                  </a:lnTo>
                  <a:lnTo>
                    <a:pt x="612" y="50"/>
                  </a:lnTo>
                  <a:lnTo>
                    <a:pt x="595" y="47"/>
                  </a:lnTo>
                  <a:lnTo>
                    <a:pt x="573" y="46"/>
                  </a:lnTo>
                  <a:lnTo>
                    <a:pt x="573" y="46"/>
                  </a:lnTo>
                  <a:lnTo>
                    <a:pt x="568" y="44"/>
                  </a:lnTo>
                  <a:lnTo>
                    <a:pt x="552" y="40"/>
                  </a:lnTo>
                  <a:lnTo>
                    <a:pt x="534" y="35"/>
                  </a:lnTo>
                  <a:lnTo>
                    <a:pt x="525" y="30"/>
                  </a:lnTo>
                  <a:lnTo>
                    <a:pt x="516" y="25"/>
                  </a:lnTo>
                  <a:lnTo>
                    <a:pt x="516" y="25"/>
                  </a:lnTo>
                  <a:lnTo>
                    <a:pt x="508" y="18"/>
                  </a:lnTo>
                  <a:lnTo>
                    <a:pt x="503" y="13"/>
                  </a:lnTo>
                  <a:lnTo>
                    <a:pt x="492" y="4"/>
                  </a:lnTo>
                  <a:lnTo>
                    <a:pt x="488" y="1"/>
                  </a:lnTo>
                  <a:lnTo>
                    <a:pt x="484" y="0"/>
                  </a:lnTo>
                  <a:lnTo>
                    <a:pt x="479" y="0"/>
                  </a:lnTo>
                  <a:lnTo>
                    <a:pt x="474" y="4"/>
                  </a:lnTo>
                  <a:lnTo>
                    <a:pt x="474" y="4"/>
                  </a:lnTo>
                  <a:lnTo>
                    <a:pt x="464" y="13"/>
                  </a:lnTo>
                  <a:lnTo>
                    <a:pt x="456" y="22"/>
                  </a:lnTo>
                  <a:lnTo>
                    <a:pt x="448" y="30"/>
                  </a:lnTo>
                  <a:lnTo>
                    <a:pt x="448" y="30"/>
                  </a:lnTo>
                  <a:lnTo>
                    <a:pt x="444" y="30"/>
                  </a:lnTo>
                  <a:lnTo>
                    <a:pt x="434" y="30"/>
                  </a:lnTo>
                  <a:lnTo>
                    <a:pt x="427" y="31"/>
                  </a:lnTo>
                  <a:lnTo>
                    <a:pt x="423" y="34"/>
                  </a:lnTo>
                  <a:lnTo>
                    <a:pt x="419" y="36"/>
                  </a:lnTo>
                  <a:lnTo>
                    <a:pt x="417" y="40"/>
                  </a:lnTo>
                  <a:lnTo>
                    <a:pt x="412" y="66"/>
                  </a:lnTo>
                  <a:lnTo>
                    <a:pt x="412" y="66"/>
                  </a:lnTo>
                  <a:lnTo>
                    <a:pt x="391" y="103"/>
                  </a:lnTo>
                  <a:lnTo>
                    <a:pt x="391" y="103"/>
                  </a:lnTo>
                  <a:lnTo>
                    <a:pt x="391" y="106"/>
                  </a:lnTo>
                  <a:lnTo>
                    <a:pt x="391" y="109"/>
                  </a:lnTo>
                  <a:lnTo>
                    <a:pt x="392" y="117"/>
                  </a:lnTo>
                  <a:lnTo>
                    <a:pt x="396" y="129"/>
                  </a:lnTo>
                  <a:lnTo>
                    <a:pt x="396" y="129"/>
                  </a:lnTo>
                  <a:lnTo>
                    <a:pt x="400" y="141"/>
                  </a:lnTo>
                  <a:lnTo>
                    <a:pt x="401" y="150"/>
                  </a:lnTo>
                  <a:lnTo>
                    <a:pt x="401" y="154"/>
                  </a:lnTo>
                  <a:lnTo>
                    <a:pt x="401" y="155"/>
                  </a:lnTo>
                  <a:lnTo>
                    <a:pt x="401" y="155"/>
                  </a:lnTo>
                  <a:lnTo>
                    <a:pt x="401" y="159"/>
                  </a:lnTo>
                  <a:lnTo>
                    <a:pt x="401" y="167"/>
                  </a:lnTo>
                  <a:lnTo>
                    <a:pt x="404" y="192"/>
                  </a:lnTo>
                  <a:lnTo>
                    <a:pt x="412" y="244"/>
                  </a:lnTo>
                  <a:lnTo>
                    <a:pt x="412" y="244"/>
                  </a:lnTo>
                  <a:lnTo>
                    <a:pt x="417" y="267"/>
                  </a:lnTo>
                  <a:lnTo>
                    <a:pt x="426" y="295"/>
                  </a:lnTo>
                  <a:lnTo>
                    <a:pt x="434" y="319"/>
                  </a:lnTo>
                  <a:lnTo>
                    <a:pt x="438" y="332"/>
                  </a:lnTo>
                  <a:lnTo>
                    <a:pt x="438" y="332"/>
                  </a:lnTo>
                  <a:lnTo>
                    <a:pt x="439" y="336"/>
                  </a:lnTo>
                  <a:lnTo>
                    <a:pt x="443" y="340"/>
                  </a:lnTo>
                  <a:lnTo>
                    <a:pt x="456" y="353"/>
                  </a:lnTo>
                  <a:lnTo>
                    <a:pt x="474" y="369"/>
                  </a:lnTo>
                  <a:lnTo>
                    <a:pt x="474" y="369"/>
                  </a:lnTo>
                  <a:lnTo>
                    <a:pt x="478" y="391"/>
                  </a:lnTo>
                  <a:lnTo>
                    <a:pt x="479" y="408"/>
                  </a:lnTo>
                  <a:lnTo>
                    <a:pt x="479" y="416"/>
                  </a:lnTo>
                  <a:lnTo>
                    <a:pt x="479" y="421"/>
                  </a:lnTo>
                  <a:lnTo>
                    <a:pt x="479" y="421"/>
                  </a:lnTo>
                  <a:lnTo>
                    <a:pt x="478" y="426"/>
                  </a:lnTo>
                  <a:lnTo>
                    <a:pt x="474" y="432"/>
                  </a:lnTo>
                  <a:lnTo>
                    <a:pt x="469" y="438"/>
                  </a:lnTo>
                  <a:lnTo>
                    <a:pt x="461" y="445"/>
                  </a:lnTo>
                  <a:lnTo>
                    <a:pt x="452" y="452"/>
                  </a:lnTo>
                  <a:lnTo>
                    <a:pt x="442" y="459"/>
                  </a:lnTo>
                  <a:lnTo>
                    <a:pt x="427" y="464"/>
                  </a:lnTo>
                  <a:lnTo>
                    <a:pt x="412" y="468"/>
                  </a:lnTo>
                  <a:lnTo>
                    <a:pt x="412" y="468"/>
                  </a:lnTo>
                  <a:lnTo>
                    <a:pt x="393" y="473"/>
                  </a:lnTo>
                  <a:lnTo>
                    <a:pt x="373" y="480"/>
                  </a:lnTo>
                  <a:lnTo>
                    <a:pt x="352" y="489"/>
                  </a:lnTo>
                  <a:lnTo>
                    <a:pt x="332" y="498"/>
                  </a:lnTo>
                  <a:lnTo>
                    <a:pt x="300" y="514"/>
                  </a:lnTo>
                  <a:lnTo>
                    <a:pt x="287" y="520"/>
                  </a:lnTo>
                  <a:lnTo>
                    <a:pt x="287" y="520"/>
                  </a:lnTo>
                  <a:lnTo>
                    <a:pt x="281" y="550"/>
                  </a:lnTo>
                  <a:lnTo>
                    <a:pt x="268" y="619"/>
                  </a:lnTo>
                  <a:lnTo>
                    <a:pt x="261" y="657"/>
                  </a:lnTo>
                  <a:lnTo>
                    <a:pt x="253" y="690"/>
                  </a:lnTo>
                  <a:lnTo>
                    <a:pt x="246" y="716"/>
                  </a:lnTo>
                  <a:lnTo>
                    <a:pt x="242" y="724"/>
                  </a:lnTo>
                  <a:lnTo>
                    <a:pt x="240" y="729"/>
                  </a:lnTo>
                  <a:lnTo>
                    <a:pt x="240" y="729"/>
                  </a:lnTo>
                  <a:lnTo>
                    <a:pt x="227" y="741"/>
                  </a:lnTo>
                  <a:lnTo>
                    <a:pt x="212" y="752"/>
                  </a:lnTo>
                  <a:lnTo>
                    <a:pt x="198" y="763"/>
                  </a:lnTo>
                  <a:lnTo>
                    <a:pt x="193" y="765"/>
                  </a:lnTo>
                  <a:lnTo>
                    <a:pt x="188" y="765"/>
                  </a:lnTo>
                  <a:lnTo>
                    <a:pt x="188" y="765"/>
                  </a:lnTo>
                  <a:lnTo>
                    <a:pt x="175" y="765"/>
                  </a:lnTo>
                  <a:lnTo>
                    <a:pt x="158" y="768"/>
                  </a:lnTo>
                  <a:lnTo>
                    <a:pt x="136" y="770"/>
                  </a:lnTo>
                  <a:lnTo>
                    <a:pt x="136" y="770"/>
                  </a:lnTo>
                  <a:lnTo>
                    <a:pt x="136" y="772"/>
                  </a:lnTo>
                  <a:lnTo>
                    <a:pt x="136" y="772"/>
                  </a:lnTo>
                  <a:lnTo>
                    <a:pt x="134" y="772"/>
                  </a:lnTo>
                  <a:lnTo>
                    <a:pt x="132" y="767"/>
                  </a:lnTo>
                  <a:lnTo>
                    <a:pt x="125" y="755"/>
                  </a:lnTo>
                  <a:lnTo>
                    <a:pt x="125" y="755"/>
                  </a:lnTo>
                  <a:lnTo>
                    <a:pt x="116" y="733"/>
                  </a:lnTo>
                  <a:lnTo>
                    <a:pt x="112" y="726"/>
                  </a:lnTo>
                  <a:lnTo>
                    <a:pt x="104" y="718"/>
                  </a:lnTo>
                  <a:lnTo>
                    <a:pt x="104" y="718"/>
                  </a:lnTo>
                  <a:lnTo>
                    <a:pt x="101" y="714"/>
                  </a:lnTo>
                  <a:lnTo>
                    <a:pt x="101" y="712"/>
                  </a:lnTo>
                  <a:lnTo>
                    <a:pt x="101" y="711"/>
                  </a:lnTo>
                  <a:lnTo>
                    <a:pt x="101" y="709"/>
                  </a:lnTo>
                  <a:lnTo>
                    <a:pt x="98" y="708"/>
                  </a:lnTo>
                  <a:lnTo>
                    <a:pt x="84" y="703"/>
                  </a:lnTo>
                  <a:lnTo>
                    <a:pt x="84" y="703"/>
                  </a:lnTo>
                  <a:lnTo>
                    <a:pt x="65" y="696"/>
                  </a:lnTo>
                  <a:lnTo>
                    <a:pt x="55" y="691"/>
                  </a:lnTo>
                  <a:lnTo>
                    <a:pt x="48" y="690"/>
                  </a:lnTo>
                  <a:lnTo>
                    <a:pt x="45" y="691"/>
                  </a:lnTo>
                  <a:lnTo>
                    <a:pt x="42" y="692"/>
                  </a:lnTo>
                  <a:lnTo>
                    <a:pt x="42" y="692"/>
                  </a:lnTo>
                  <a:lnTo>
                    <a:pt x="39" y="695"/>
                  </a:lnTo>
                  <a:lnTo>
                    <a:pt x="37" y="697"/>
                  </a:lnTo>
                  <a:lnTo>
                    <a:pt x="34" y="704"/>
                  </a:lnTo>
                  <a:lnTo>
                    <a:pt x="33" y="711"/>
                  </a:lnTo>
                  <a:lnTo>
                    <a:pt x="32" y="713"/>
                  </a:lnTo>
                  <a:lnTo>
                    <a:pt x="32" y="713"/>
                  </a:lnTo>
                  <a:lnTo>
                    <a:pt x="24" y="716"/>
                  </a:lnTo>
                  <a:lnTo>
                    <a:pt x="19" y="720"/>
                  </a:lnTo>
                  <a:lnTo>
                    <a:pt x="17" y="721"/>
                  </a:lnTo>
                  <a:lnTo>
                    <a:pt x="16" y="724"/>
                  </a:lnTo>
                  <a:lnTo>
                    <a:pt x="16" y="724"/>
                  </a:lnTo>
                  <a:lnTo>
                    <a:pt x="16" y="730"/>
                  </a:lnTo>
                  <a:lnTo>
                    <a:pt x="16" y="737"/>
                  </a:lnTo>
                  <a:lnTo>
                    <a:pt x="16" y="744"/>
                  </a:lnTo>
                  <a:lnTo>
                    <a:pt x="16" y="744"/>
                  </a:lnTo>
                  <a:lnTo>
                    <a:pt x="13" y="748"/>
                  </a:lnTo>
                  <a:lnTo>
                    <a:pt x="11" y="755"/>
                  </a:lnTo>
                  <a:lnTo>
                    <a:pt x="11" y="755"/>
                  </a:lnTo>
                  <a:lnTo>
                    <a:pt x="8" y="760"/>
                  </a:lnTo>
                  <a:lnTo>
                    <a:pt x="6" y="765"/>
                  </a:lnTo>
                  <a:lnTo>
                    <a:pt x="6" y="765"/>
                  </a:lnTo>
                  <a:lnTo>
                    <a:pt x="2" y="774"/>
                  </a:lnTo>
                  <a:lnTo>
                    <a:pt x="0" y="781"/>
                  </a:lnTo>
                  <a:lnTo>
                    <a:pt x="0" y="786"/>
                  </a:lnTo>
                  <a:lnTo>
                    <a:pt x="0" y="786"/>
                  </a:lnTo>
                  <a:lnTo>
                    <a:pt x="4" y="804"/>
                  </a:lnTo>
                  <a:lnTo>
                    <a:pt x="7" y="815"/>
                  </a:lnTo>
                  <a:lnTo>
                    <a:pt x="11" y="823"/>
                  </a:lnTo>
                  <a:lnTo>
                    <a:pt x="11" y="823"/>
                  </a:lnTo>
                  <a:lnTo>
                    <a:pt x="15" y="828"/>
                  </a:lnTo>
                  <a:lnTo>
                    <a:pt x="20" y="833"/>
                  </a:lnTo>
                  <a:lnTo>
                    <a:pt x="26" y="837"/>
                  </a:lnTo>
                  <a:lnTo>
                    <a:pt x="37" y="838"/>
                  </a:lnTo>
                  <a:lnTo>
                    <a:pt x="37" y="838"/>
                  </a:lnTo>
                  <a:lnTo>
                    <a:pt x="52" y="841"/>
                  </a:lnTo>
                  <a:lnTo>
                    <a:pt x="72" y="844"/>
                  </a:lnTo>
                  <a:lnTo>
                    <a:pt x="94" y="849"/>
                  </a:lnTo>
                  <a:lnTo>
                    <a:pt x="94" y="849"/>
                  </a:lnTo>
                  <a:lnTo>
                    <a:pt x="108" y="860"/>
                  </a:lnTo>
                  <a:lnTo>
                    <a:pt x="120" y="872"/>
                  </a:lnTo>
                  <a:lnTo>
                    <a:pt x="125" y="879"/>
                  </a:lnTo>
                  <a:lnTo>
                    <a:pt x="130" y="885"/>
                  </a:lnTo>
                  <a:lnTo>
                    <a:pt x="130" y="885"/>
                  </a:lnTo>
                  <a:lnTo>
                    <a:pt x="133" y="889"/>
                  </a:lnTo>
                  <a:lnTo>
                    <a:pt x="138" y="892"/>
                  </a:lnTo>
                  <a:lnTo>
                    <a:pt x="150" y="897"/>
                  </a:lnTo>
                  <a:lnTo>
                    <a:pt x="166" y="901"/>
                  </a:lnTo>
                  <a:lnTo>
                    <a:pt x="181" y="905"/>
                  </a:lnTo>
                  <a:lnTo>
                    <a:pt x="211" y="909"/>
                  </a:lnTo>
                  <a:lnTo>
                    <a:pt x="224" y="910"/>
                  </a:lnTo>
                  <a:lnTo>
                    <a:pt x="224" y="910"/>
                  </a:lnTo>
                  <a:lnTo>
                    <a:pt x="225" y="924"/>
                  </a:lnTo>
                  <a:lnTo>
                    <a:pt x="231" y="956"/>
                  </a:lnTo>
                  <a:lnTo>
                    <a:pt x="235" y="974"/>
                  </a:lnTo>
                  <a:lnTo>
                    <a:pt x="238" y="991"/>
                  </a:lnTo>
                  <a:lnTo>
                    <a:pt x="245" y="1003"/>
                  </a:lnTo>
                  <a:lnTo>
                    <a:pt x="248" y="1008"/>
                  </a:lnTo>
                  <a:lnTo>
                    <a:pt x="252" y="1010"/>
                  </a:lnTo>
                  <a:lnTo>
                    <a:pt x="252" y="1010"/>
                  </a:lnTo>
                  <a:lnTo>
                    <a:pt x="254" y="1010"/>
                  </a:lnTo>
                  <a:lnTo>
                    <a:pt x="255" y="1010"/>
                  </a:lnTo>
                  <a:lnTo>
                    <a:pt x="262" y="1005"/>
                  </a:lnTo>
                  <a:lnTo>
                    <a:pt x="268" y="997"/>
                  </a:lnTo>
                  <a:lnTo>
                    <a:pt x="276" y="986"/>
                  </a:lnTo>
                  <a:lnTo>
                    <a:pt x="292" y="956"/>
                  </a:lnTo>
                  <a:lnTo>
                    <a:pt x="310" y="922"/>
                  </a:lnTo>
                  <a:lnTo>
                    <a:pt x="340" y="858"/>
                  </a:lnTo>
                  <a:lnTo>
                    <a:pt x="350" y="838"/>
                  </a:lnTo>
                  <a:lnTo>
                    <a:pt x="353" y="833"/>
                  </a:lnTo>
                  <a:lnTo>
                    <a:pt x="354" y="833"/>
                  </a:lnTo>
                  <a:lnTo>
                    <a:pt x="354" y="833"/>
                  </a:lnTo>
                  <a:lnTo>
                    <a:pt x="354" y="833"/>
                  </a:lnTo>
                  <a:lnTo>
                    <a:pt x="360" y="855"/>
                  </a:lnTo>
                  <a:lnTo>
                    <a:pt x="369" y="896"/>
                  </a:lnTo>
                  <a:lnTo>
                    <a:pt x="373" y="918"/>
                  </a:lnTo>
                  <a:lnTo>
                    <a:pt x="375" y="940"/>
                  </a:lnTo>
                  <a:lnTo>
                    <a:pt x="376" y="960"/>
                  </a:lnTo>
                  <a:lnTo>
                    <a:pt x="376" y="967"/>
                  </a:lnTo>
                  <a:lnTo>
                    <a:pt x="375" y="974"/>
                  </a:lnTo>
                  <a:lnTo>
                    <a:pt x="375" y="974"/>
                  </a:lnTo>
                  <a:lnTo>
                    <a:pt x="343" y="1091"/>
                  </a:lnTo>
                  <a:lnTo>
                    <a:pt x="323" y="1163"/>
                  </a:lnTo>
                  <a:lnTo>
                    <a:pt x="317" y="1190"/>
                  </a:lnTo>
                  <a:lnTo>
                    <a:pt x="313" y="1209"/>
                  </a:lnTo>
                  <a:lnTo>
                    <a:pt x="313" y="1209"/>
                  </a:lnTo>
                  <a:lnTo>
                    <a:pt x="310" y="1222"/>
                  </a:lnTo>
                  <a:lnTo>
                    <a:pt x="306" y="1237"/>
                  </a:lnTo>
                  <a:lnTo>
                    <a:pt x="296" y="1269"/>
                  </a:lnTo>
                  <a:lnTo>
                    <a:pt x="287" y="1293"/>
                  </a:lnTo>
                  <a:lnTo>
                    <a:pt x="283" y="1300"/>
                  </a:lnTo>
                  <a:lnTo>
                    <a:pt x="281" y="1302"/>
                  </a:lnTo>
                  <a:lnTo>
                    <a:pt x="313" y="1318"/>
                  </a:lnTo>
                  <a:lnTo>
                    <a:pt x="313" y="1318"/>
                  </a:lnTo>
                  <a:lnTo>
                    <a:pt x="323" y="1459"/>
                  </a:lnTo>
                  <a:lnTo>
                    <a:pt x="331" y="1561"/>
                  </a:lnTo>
                  <a:lnTo>
                    <a:pt x="333" y="1600"/>
                  </a:lnTo>
                  <a:lnTo>
                    <a:pt x="333" y="1621"/>
                  </a:lnTo>
                  <a:lnTo>
                    <a:pt x="333" y="1621"/>
                  </a:lnTo>
                  <a:lnTo>
                    <a:pt x="328" y="1778"/>
                  </a:lnTo>
                  <a:lnTo>
                    <a:pt x="323" y="1933"/>
                  </a:lnTo>
                  <a:lnTo>
                    <a:pt x="323" y="1933"/>
                  </a:lnTo>
                  <a:lnTo>
                    <a:pt x="324" y="1944"/>
                  </a:lnTo>
                  <a:lnTo>
                    <a:pt x="326" y="1954"/>
                  </a:lnTo>
                  <a:lnTo>
                    <a:pt x="331" y="1974"/>
                  </a:lnTo>
                  <a:lnTo>
                    <a:pt x="339" y="1996"/>
                  </a:lnTo>
                  <a:lnTo>
                    <a:pt x="365" y="2012"/>
                  </a:lnTo>
                  <a:lnTo>
                    <a:pt x="365" y="2012"/>
                  </a:lnTo>
                  <a:lnTo>
                    <a:pt x="380" y="2098"/>
                  </a:lnTo>
                  <a:lnTo>
                    <a:pt x="391" y="2164"/>
                  </a:lnTo>
                  <a:lnTo>
                    <a:pt x="395" y="2192"/>
                  </a:lnTo>
                  <a:lnTo>
                    <a:pt x="396" y="2210"/>
                  </a:lnTo>
                  <a:lnTo>
                    <a:pt x="396" y="2210"/>
                  </a:lnTo>
                  <a:lnTo>
                    <a:pt x="397" y="2242"/>
                  </a:lnTo>
                  <a:lnTo>
                    <a:pt x="397" y="2250"/>
                  </a:lnTo>
                  <a:lnTo>
                    <a:pt x="396" y="2257"/>
                  </a:lnTo>
                  <a:lnTo>
                    <a:pt x="396" y="2257"/>
                  </a:lnTo>
                  <a:lnTo>
                    <a:pt x="395" y="2267"/>
                  </a:lnTo>
                  <a:lnTo>
                    <a:pt x="393" y="2280"/>
                  </a:lnTo>
                  <a:lnTo>
                    <a:pt x="391" y="2314"/>
                  </a:lnTo>
                  <a:lnTo>
                    <a:pt x="391" y="2314"/>
                  </a:lnTo>
                  <a:lnTo>
                    <a:pt x="391" y="2325"/>
                  </a:lnTo>
                  <a:lnTo>
                    <a:pt x="393" y="2336"/>
                  </a:lnTo>
                  <a:lnTo>
                    <a:pt x="397" y="2351"/>
                  </a:lnTo>
                  <a:lnTo>
                    <a:pt x="405" y="2364"/>
                  </a:lnTo>
                  <a:lnTo>
                    <a:pt x="410" y="2370"/>
                  </a:lnTo>
                  <a:lnTo>
                    <a:pt x="417" y="2377"/>
                  </a:lnTo>
                  <a:lnTo>
                    <a:pt x="423" y="2382"/>
                  </a:lnTo>
                  <a:lnTo>
                    <a:pt x="431" y="2387"/>
                  </a:lnTo>
                  <a:lnTo>
                    <a:pt x="440" y="2391"/>
                  </a:lnTo>
                  <a:lnTo>
                    <a:pt x="451" y="2394"/>
                  </a:lnTo>
                  <a:lnTo>
                    <a:pt x="462" y="2396"/>
                  </a:lnTo>
                  <a:lnTo>
                    <a:pt x="474" y="2398"/>
                  </a:lnTo>
                  <a:lnTo>
                    <a:pt x="474" y="2398"/>
                  </a:lnTo>
                  <a:lnTo>
                    <a:pt x="497" y="2398"/>
                  </a:lnTo>
                  <a:lnTo>
                    <a:pt x="517" y="2396"/>
                  </a:lnTo>
                  <a:lnTo>
                    <a:pt x="531" y="2394"/>
                  </a:lnTo>
                  <a:lnTo>
                    <a:pt x="542" y="2390"/>
                  </a:lnTo>
                  <a:lnTo>
                    <a:pt x="550" y="2386"/>
                  </a:lnTo>
                  <a:lnTo>
                    <a:pt x="555" y="2382"/>
                  </a:lnTo>
                  <a:lnTo>
                    <a:pt x="557" y="2377"/>
                  </a:lnTo>
                  <a:lnTo>
                    <a:pt x="557" y="2372"/>
                  </a:lnTo>
                  <a:lnTo>
                    <a:pt x="557" y="2372"/>
                  </a:lnTo>
                  <a:lnTo>
                    <a:pt x="557" y="2364"/>
                  </a:lnTo>
                  <a:lnTo>
                    <a:pt x="557" y="2360"/>
                  </a:lnTo>
                  <a:lnTo>
                    <a:pt x="559" y="2357"/>
                  </a:lnTo>
                  <a:lnTo>
                    <a:pt x="557" y="2356"/>
                  </a:lnTo>
                  <a:lnTo>
                    <a:pt x="557" y="2356"/>
                  </a:lnTo>
                  <a:lnTo>
                    <a:pt x="557" y="2355"/>
                  </a:lnTo>
                  <a:lnTo>
                    <a:pt x="557" y="2353"/>
                  </a:lnTo>
                  <a:lnTo>
                    <a:pt x="560" y="2348"/>
                  </a:lnTo>
                  <a:lnTo>
                    <a:pt x="561" y="2344"/>
                  </a:lnTo>
                  <a:lnTo>
                    <a:pt x="561" y="2339"/>
                  </a:lnTo>
                  <a:lnTo>
                    <a:pt x="560" y="2332"/>
                  </a:lnTo>
                  <a:lnTo>
                    <a:pt x="557" y="2325"/>
                  </a:lnTo>
                  <a:lnTo>
                    <a:pt x="557" y="2325"/>
                  </a:lnTo>
                  <a:lnTo>
                    <a:pt x="550" y="2306"/>
                  </a:lnTo>
                  <a:lnTo>
                    <a:pt x="542" y="2287"/>
                  </a:lnTo>
                  <a:lnTo>
                    <a:pt x="526" y="2257"/>
                  </a:lnTo>
                  <a:lnTo>
                    <a:pt x="526" y="2257"/>
                  </a:lnTo>
                  <a:lnTo>
                    <a:pt x="520" y="2245"/>
                  </a:lnTo>
                  <a:lnTo>
                    <a:pt x="516" y="2233"/>
                  </a:lnTo>
                  <a:lnTo>
                    <a:pt x="505" y="2210"/>
                  </a:lnTo>
                  <a:lnTo>
                    <a:pt x="505" y="2210"/>
                  </a:lnTo>
                  <a:lnTo>
                    <a:pt x="501" y="2199"/>
                  </a:lnTo>
                  <a:lnTo>
                    <a:pt x="499" y="2190"/>
                  </a:lnTo>
                  <a:lnTo>
                    <a:pt x="495" y="2147"/>
                  </a:lnTo>
                  <a:lnTo>
                    <a:pt x="495" y="2147"/>
                  </a:lnTo>
                  <a:lnTo>
                    <a:pt x="494" y="2111"/>
                  </a:lnTo>
                  <a:lnTo>
                    <a:pt x="494" y="2077"/>
                  </a:lnTo>
                  <a:lnTo>
                    <a:pt x="495" y="2043"/>
                  </a:lnTo>
                  <a:lnTo>
                    <a:pt x="542" y="2022"/>
                  </a:lnTo>
                  <a:lnTo>
                    <a:pt x="542" y="2022"/>
                  </a:lnTo>
                  <a:lnTo>
                    <a:pt x="563" y="1849"/>
                  </a:lnTo>
                  <a:lnTo>
                    <a:pt x="583" y="1673"/>
                  </a:lnTo>
                  <a:lnTo>
                    <a:pt x="583" y="1673"/>
                  </a:lnTo>
                  <a:lnTo>
                    <a:pt x="587" y="1645"/>
                  </a:lnTo>
                  <a:lnTo>
                    <a:pt x="596" y="1591"/>
                  </a:lnTo>
                  <a:lnTo>
                    <a:pt x="602" y="1563"/>
                  </a:lnTo>
                  <a:lnTo>
                    <a:pt x="608" y="1541"/>
                  </a:lnTo>
                  <a:lnTo>
                    <a:pt x="611" y="1532"/>
                  </a:lnTo>
                  <a:lnTo>
                    <a:pt x="615" y="1527"/>
                  </a:lnTo>
                  <a:lnTo>
                    <a:pt x="617" y="1525"/>
                  </a:lnTo>
                  <a:lnTo>
                    <a:pt x="618" y="1525"/>
                  </a:lnTo>
                  <a:lnTo>
                    <a:pt x="620" y="1527"/>
                  </a:lnTo>
                  <a:lnTo>
                    <a:pt x="620" y="1527"/>
                  </a:lnTo>
                  <a:lnTo>
                    <a:pt x="632" y="1545"/>
                  </a:lnTo>
                  <a:lnTo>
                    <a:pt x="642" y="1567"/>
                  </a:lnTo>
                  <a:lnTo>
                    <a:pt x="646" y="1579"/>
                  </a:lnTo>
                  <a:lnTo>
                    <a:pt x="648" y="1591"/>
                  </a:lnTo>
                  <a:lnTo>
                    <a:pt x="651" y="1601"/>
                  </a:lnTo>
                  <a:lnTo>
                    <a:pt x="651" y="1610"/>
                  </a:lnTo>
                  <a:lnTo>
                    <a:pt x="651" y="1610"/>
                  </a:lnTo>
                  <a:lnTo>
                    <a:pt x="654" y="1632"/>
                  </a:lnTo>
                  <a:lnTo>
                    <a:pt x="661" y="1678"/>
                  </a:lnTo>
                  <a:lnTo>
                    <a:pt x="684" y="1806"/>
                  </a:lnTo>
                  <a:lnTo>
                    <a:pt x="706" y="1932"/>
                  </a:lnTo>
                  <a:lnTo>
                    <a:pt x="712" y="1976"/>
                  </a:lnTo>
                  <a:lnTo>
                    <a:pt x="713" y="1990"/>
                  </a:lnTo>
                  <a:lnTo>
                    <a:pt x="713" y="1996"/>
                  </a:lnTo>
                  <a:lnTo>
                    <a:pt x="713" y="1996"/>
                  </a:lnTo>
                  <a:lnTo>
                    <a:pt x="713" y="1999"/>
                  </a:lnTo>
                  <a:lnTo>
                    <a:pt x="715" y="2001"/>
                  </a:lnTo>
                  <a:lnTo>
                    <a:pt x="716" y="2003"/>
                  </a:lnTo>
                  <a:lnTo>
                    <a:pt x="720" y="2005"/>
                  </a:lnTo>
                  <a:lnTo>
                    <a:pt x="728" y="2008"/>
                  </a:lnTo>
                  <a:lnTo>
                    <a:pt x="738" y="2009"/>
                  </a:lnTo>
                  <a:lnTo>
                    <a:pt x="756" y="2012"/>
                  </a:lnTo>
                  <a:lnTo>
                    <a:pt x="766" y="2012"/>
                  </a:lnTo>
                  <a:lnTo>
                    <a:pt x="766" y="2012"/>
                  </a:lnTo>
                  <a:lnTo>
                    <a:pt x="777" y="2049"/>
                  </a:lnTo>
                  <a:lnTo>
                    <a:pt x="786" y="2082"/>
                  </a:lnTo>
                  <a:lnTo>
                    <a:pt x="790" y="2098"/>
                  </a:lnTo>
                  <a:lnTo>
                    <a:pt x="792" y="2111"/>
                  </a:lnTo>
                  <a:lnTo>
                    <a:pt x="792" y="2111"/>
                  </a:lnTo>
                  <a:lnTo>
                    <a:pt x="794" y="2128"/>
                  </a:lnTo>
                  <a:lnTo>
                    <a:pt x="797" y="2136"/>
                  </a:lnTo>
                  <a:lnTo>
                    <a:pt x="798" y="2145"/>
                  </a:lnTo>
                  <a:lnTo>
                    <a:pt x="797" y="2168"/>
                  </a:lnTo>
                  <a:lnTo>
                    <a:pt x="797" y="2168"/>
                  </a:lnTo>
                  <a:lnTo>
                    <a:pt x="794" y="2193"/>
                  </a:lnTo>
                  <a:lnTo>
                    <a:pt x="793" y="2206"/>
                  </a:lnTo>
                  <a:lnTo>
                    <a:pt x="792" y="2216"/>
                  </a:lnTo>
                  <a:lnTo>
                    <a:pt x="792" y="2236"/>
                  </a:lnTo>
                  <a:lnTo>
                    <a:pt x="792" y="2236"/>
                  </a:lnTo>
                  <a:lnTo>
                    <a:pt x="793" y="2257"/>
                  </a:lnTo>
                  <a:lnTo>
                    <a:pt x="795" y="2272"/>
                  </a:lnTo>
                  <a:lnTo>
                    <a:pt x="795" y="2279"/>
                  </a:lnTo>
                  <a:lnTo>
                    <a:pt x="795" y="2285"/>
                  </a:lnTo>
                  <a:lnTo>
                    <a:pt x="794" y="2295"/>
                  </a:lnTo>
                  <a:lnTo>
                    <a:pt x="792" y="2304"/>
                  </a:lnTo>
                  <a:lnTo>
                    <a:pt x="792" y="2304"/>
                  </a:lnTo>
                  <a:lnTo>
                    <a:pt x="784" y="2326"/>
                  </a:lnTo>
                  <a:lnTo>
                    <a:pt x="777" y="2348"/>
                  </a:lnTo>
                  <a:lnTo>
                    <a:pt x="775" y="2360"/>
                  </a:lnTo>
                  <a:lnTo>
                    <a:pt x="773" y="2369"/>
                  </a:lnTo>
                  <a:lnTo>
                    <a:pt x="775" y="2379"/>
                  </a:lnTo>
                  <a:lnTo>
                    <a:pt x="776" y="2387"/>
                  </a:lnTo>
                  <a:lnTo>
                    <a:pt x="776" y="2387"/>
                  </a:lnTo>
                  <a:lnTo>
                    <a:pt x="779" y="2391"/>
                  </a:lnTo>
                  <a:lnTo>
                    <a:pt x="781" y="2395"/>
                  </a:lnTo>
                  <a:lnTo>
                    <a:pt x="790" y="2402"/>
                  </a:lnTo>
                  <a:lnTo>
                    <a:pt x="802" y="2407"/>
                  </a:lnTo>
                  <a:lnTo>
                    <a:pt x="816" y="2411"/>
                  </a:lnTo>
                  <a:lnTo>
                    <a:pt x="835" y="2413"/>
                  </a:lnTo>
                  <a:lnTo>
                    <a:pt x="853" y="2415"/>
                  </a:lnTo>
                  <a:lnTo>
                    <a:pt x="874" y="2412"/>
                  </a:lnTo>
                  <a:lnTo>
                    <a:pt x="896" y="2408"/>
                  </a:lnTo>
                  <a:lnTo>
                    <a:pt x="896" y="2408"/>
                  </a:lnTo>
                  <a:lnTo>
                    <a:pt x="906" y="2404"/>
                  </a:lnTo>
                  <a:lnTo>
                    <a:pt x="914" y="2400"/>
                  </a:lnTo>
                  <a:lnTo>
                    <a:pt x="922" y="2396"/>
                  </a:lnTo>
                  <a:lnTo>
                    <a:pt x="927" y="2391"/>
                  </a:lnTo>
                  <a:lnTo>
                    <a:pt x="932" y="2386"/>
                  </a:lnTo>
                  <a:lnTo>
                    <a:pt x="935" y="2379"/>
                  </a:lnTo>
                  <a:lnTo>
                    <a:pt x="937" y="2374"/>
                  </a:lnTo>
                  <a:lnTo>
                    <a:pt x="939" y="2368"/>
                  </a:lnTo>
                  <a:lnTo>
                    <a:pt x="940" y="2356"/>
                  </a:lnTo>
                  <a:lnTo>
                    <a:pt x="937" y="2345"/>
                  </a:lnTo>
                  <a:lnTo>
                    <a:pt x="935" y="2336"/>
                  </a:lnTo>
                  <a:lnTo>
                    <a:pt x="932" y="2330"/>
                  </a:lnTo>
                  <a:lnTo>
                    <a:pt x="932" y="2330"/>
                  </a:lnTo>
                  <a:lnTo>
                    <a:pt x="917" y="2305"/>
                  </a:lnTo>
                  <a:lnTo>
                    <a:pt x="907" y="2289"/>
                  </a:lnTo>
                  <a:lnTo>
                    <a:pt x="903" y="2280"/>
                  </a:lnTo>
                  <a:lnTo>
                    <a:pt x="901" y="2272"/>
                  </a:lnTo>
                  <a:lnTo>
                    <a:pt x="901" y="2272"/>
                  </a:lnTo>
                  <a:lnTo>
                    <a:pt x="897" y="2254"/>
                  </a:lnTo>
                  <a:lnTo>
                    <a:pt x="893" y="2237"/>
                  </a:lnTo>
                  <a:lnTo>
                    <a:pt x="890" y="2223"/>
                  </a:lnTo>
                  <a:lnTo>
                    <a:pt x="890" y="2215"/>
                  </a:lnTo>
                  <a:lnTo>
                    <a:pt x="890" y="2215"/>
                  </a:lnTo>
                  <a:lnTo>
                    <a:pt x="890" y="2210"/>
                  </a:lnTo>
                  <a:lnTo>
                    <a:pt x="889" y="2199"/>
                  </a:lnTo>
                  <a:lnTo>
                    <a:pt x="885" y="2163"/>
                  </a:lnTo>
                  <a:lnTo>
                    <a:pt x="885" y="2163"/>
                  </a:lnTo>
                  <a:lnTo>
                    <a:pt x="885" y="2146"/>
                  </a:lnTo>
                  <a:lnTo>
                    <a:pt x="887" y="2122"/>
                  </a:lnTo>
                  <a:lnTo>
                    <a:pt x="892" y="2063"/>
                  </a:lnTo>
                  <a:lnTo>
                    <a:pt x="901" y="1986"/>
                  </a:lnTo>
                  <a:lnTo>
                    <a:pt x="953" y="1960"/>
                  </a:lnTo>
                  <a:lnTo>
                    <a:pt x="953" y="1960"/>
                  </a:lnTo>
                  <a:lnTo>
                    <a:pt x="946" y="1915"/>
                  </a:lnTo>
                  <a:lnTo>
                    <a:pt x="931" y="1814"/>
                  </a:lnTo>
                  <a:lnTo>
                    <a:pt x="914" y="1696"/>
                  </a:lnTo>
                  <a:lnTo>
                    <a:pt x="909" y="1647"/>
                  </a:lnTo>
                  <a:lnTo>
                    <a:pt x="906" y="1610"/>
                  </a:lnTo>
                  <a:lnTo>
                    <a:pt x="906" y="1610"/>
                  </a:lnTo>
                  <a:lnTo>
                    <a:pt x="903" y="1576"/>
                  </a:lnTo>
                  <a:lnTo>
                    <a:pt x="900" y="1533"/>
                  </a:lnTo>
                  <a:lnTo>
                    <a:pt x="889" y="1438"/>
                  </a:lnTo>
                  <a:lnTo>
                    <a:pt x="875" y="1323"/>
                  </a:lnTo>
                  <a:lnTo>
                    <a:pt x="911" y="1308"/>
                  </a:lnTo>
                  <a:lnTo>
                    <a:pt x="849" y="1115"/>
                  </a:lnTo>
                  <a:lnTo>
                    <a:pt x="849" y="1115"/>
                  </a:lnTo>
                  <a:lnTo>
                    <a:pt x="857" y="1113"/>
                  </a:lnTo>
                  <a:lnTo>
                    <a:pt x="874" y="1109"/>
                  </a:lnTo>
                  <a:lnTo>
                    <a:pt x="884" y="1107"/>
                  </a:lnTo>
                  <a:lnTo>
                    <a:pt x="894" y="1104"/>
                  </a:lnTo>
                  <a:lnTo>
                    <a:pt x="903" y="1099"/>
                  </a:lnTo>
                  <a:lnTo>
                    <a:pt x="911" y="1094"/>
                  </a:lnTo>
                  <a:lnTo>
                    <a:pt x="911" y="1094"/>
                  </a:lnTo>
                  <a:lnTo>
                    <a:pt x="936" y="1072"/>
                  </a:lnTo>
                  <a:lnTo>
                    <a:pt x="944" y="1063"/>
                  </a:lnTo>
                  <a:lnTo>
                    <a:pt x="948" y="1057"/>
                  </a:lnTo>
                  <a:lnTo>
                    <a:pt x="948" y="1057"/>
                  </a:lnTo>
                  <a:close/>
                  <a:moveTo>
                    <a:pt x="880" y="729"/>
                  </a:moveTo>
                  <a:lnTo>
                    <a:pt x="880" y="729"/>
                  </a:lnTo>
                  <a:lnTo>
                    <a:pt x="937" y="812"/>
                  </a:lnTo>
                  <a:lnTo>
                    <a:pt x="937" y="812"/>
                  </a:lnTo>
                  <a:lnTo>
                    <a:pt x="932" y="849"/>
                  </a:lnTo>
                  <a:lnTo>
                    <a:pt x="932" y="849"/>
                  </a:lnTo>
                  <a:lnTo>
                    <a:pt x="936" y="853"/>
                  </a:lnTo>
                  <a:lnTo>
                    <a:pt x="945" y="857"/>
                  </a:lnTo>
                  <a:lnTo>
                    <a:pt x="957" y="863"/>
                  </a:lnTo>
                  <a:lnTo>
                    <a:pt x="957" y="863"/>
                  </a:lnTo>
                  <a:lnTo>
                    <a:pt x="928" y="930"/>
                  </a:lnTo>
                  <a:lnTo>
                    <a:pt x="907" y="975"/>
                  </a:lnTo>
                  <a:lnTo>
                    <a:pt x="900" y="990"/>
                  </a:lnTo>
                  <a:lnTo>
                    <a:pt x="897" y="993"/>
                  </a:lnTo>
                  <a:lnTo>
                    <a:pt x="896" y="995"/>
                  </a:lnTo>
                  <a:lnTo>
                    <a:pt x="896" y="995"/>
                  </a:lnTo>
                  <a:lnTo>
                    <a:pt x="893" y="995"/>
                  </a:lnTo>
                  <a:lnTo>
                    <a:pt x="889" y="996"/>
                  </a:lnTo>
                  <a:lnTo>
                    <a:pt x="877" y="1003"/>
                  </a:lnTo>
                  <a:lnTo>
                    <a:pt x="867" y="1009"/>
                  </a:lnTo>
                  <a:lnTo>
                    <a:pt x="862" y="1010"/>
                  </a:lnTo>
                  <a:lnTo>
                    <a:pt x="859" y="1010"/>
                  </a:lnTo>
                  <a:lnTo>
                    <a:pt x="859" y="1010"/>
                  </a:lnTo>
                  <a:lnTo>
                    <a:pt x="857" y="1010"/>
                  </a:lnTo>
                  <a:lnTo>
                    <a:pt x="853" y="1010"/>
                  </a:lnTo>
                  <a:lnTo>
                    <a:pt x="842" y="1012"/>
                  </a:lnTo>
                  <a:lnTo>
                    <a:pt x="828" y="1016"/>
                  </a:lnTo>
                  <a:lnTo>
                    <a:pt x="828" y="1016"/>
                  </a:lnTo>
                  <a:lnTo>
                    <a:pt x="827" y="984"/>
                  </a:lnTo>
                  <a:lnTo>
                    <a:pt x="827" y="961"/>
                  </a:lnTo>
                  <a:lnTo>
                    <a:pt x="827" y="950"/>
                  </a:lnTo>
                  <a:lnTo>
                    <a:pt x="828" y="943"/>
                  </a:lnTo>
                  <a:lnTo>
                    <a:pt x="828" y="943"/>
                  </a:lnTo>
                  <a:lnTo>
                    <a:pt x="854" y="828"/>
                  </a:lnTo>
                  <a:lnTo>
                    <a:pt x="871" y="757"/>
                  </a:lnTo>
                  <a:lnTo>
                    <a:pt x="877" y="735"/>
                  </a:lnTo>
                  <a:lnTo>
                    <a:pt x="879" y="730"/>
                  </a:lnTo>
                  <a:lnTo>
                    <a:pt x="880" y="729"/>
                  </a:lnTo>
                  <a:lnTo>
                    <a:pt x="880" y="729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79785B3-5444-F7A4-5A3F-D4D6F8F068FA}"/>
                </a:ext>
              </a:extLst>
            </p:cNvPr>
            <p:cNvGrpSpPr/>
            <p:nvPr/>
          </p:nvGrpSpPr>
          <p:grpSpPr>
            <a:xfrm>
              <a:off x="1425575" y="2946401"/>
              <a:ext cx="296863" cy="917575"/>
              <a:chOff x="1425575" y="2946401"/>
              <a:chExt cx="296863" cy="917575"/>
            </a:xfrm>
          </p:grpSpPr>
          <p:sp>
            <p:nvSpPr>
              <p:cNvPr id="21" name="Freeform 12">
                <a:extLst>
                  <a:ext uri="{FF2B5EF4-FFF2-40B4-BE49-F238E27FC236}">
                    <a16:creationId xmlns:a16="http://schemas.microsoft.com/office/drawing/2014/main" id="{5CF59241-21B0-9F84-DCF4-711589301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575" y="2946401"/>
                <a:ext cx="296863" cy="628650"/>
              </a:xfrm>
              <a:custGeom>
                <a:avLst/>
                <a:gdLst>
                  <a:gd name="T0" fmla="*/ 65 w 187"/>
                  <a:gd name="T1" fmla="*/ 354 h 396"/>
                  <a:gd name="T2" fmla="*/ 57 w 187"/>
                  <a:gd name="T3" fmla="*/ 354 h 396"/>
                  <a:gd name="T4" fmla="*/ 39 w 187"/>
                  <a:gd name="T5" fmla="*/ 350 h 396"/>
                  <a:gd name="T6" fmla="*/ 26 w 187"/>
                  <a:gd name="T7" fmla="*/ 342 h 396"/>
                  <a:gd name="T8" fmla="*/ 17 w 187"/>
                  <a:gd name="T9" fmla="*/ 333 h 396"/>
                  <a:gd name="T10" fmla="*/ 12 w 187"/>
                  <a:gd name="T11" fmla="*/ 320 h 396"/>
                  <a:gd name="T12" fmla="*/ 10 w 187"/>
                  <a:gd name="T13" fmla="*/ 312 h 396"/>
                  <a:gd name="T14" fmla="*/ 1 w 187"/>
                  <a:gd name="T15" fmla="*/ 247 h 396"/>
                  <a:gd name="T16" fmla="*/ 0 w 187"/>
                  <a:gd name="T17" fmla="*/ 219 h 396"/>
                  <a:gd name="T18" fmla="*/ 3 w 187"/>
                  <a:gd name="T19" fmla="*/ 187 h 396"/>
                  <a:gd name="T20" fmla="*/ 10 w 187"/>
                  <a:gd name="T21" fmla="*/ 153 h 396"/>
                  <a:gd name="T22" fmla="*/ 25 w 187"/>
                  <a:gd name="T23" fmla="*/ 118 h 396"/>
                  <a:gd name="T24" fmla="*/ 47 w 187"/>
                  <a:gd name="T25" fmla="*/ 80 h 396"/>
                  <a:gd name="T26" fmla="*/ 60 w 187"/>
                  <a:gd name="T27" fmla="*/ 62 h 396"/>
                  <a:gd name="T28" fmla="*/ 85 w 187"/>
                  <a:gd name="T29" fmla="*/ 33 h 396"/>
                  <a:gd name="T30" fmla="*/ 107 w 187"/>
                  <a:gd name="T31" fmla="*/ 15 h 396"/>
                  <a:gd name="T32" fmla="*/ 127 w 187"/>
                  <a:gd name="T33" fmla="*/ 3 h 396"/>
                  <a:gd name="T34" fmla="*/ 147 w 187"/>
                  <a:gd name="T35" fmla="*/ 0 h 396"/>
                  <a:gd name="T36" fmla="*/ 163 w 187"/>
                  <a:gd name="T37" fmla="*/ 1 h 396"/>
                  <a:gd name="T38" fmla="*/ 174 w 187"/>
                  <a:gd name="T39" fmla="*/ 5 h 396"/>
                  <a:gd name="T40" fmla="*/ 182 w 187"/>
                  <a:gd name="T41" fmla="*/ 11 h 396"/>
                  <a:gd name="T42" fmla="*/ 185 w 187"/>
                  <a:gd name="T43" fmla="*/ 14 h 396"/>
                  <a:gd name="T44" fmla="*/ 187 w 187"/>
                  <a:gd name="T45" fmla="*/ 27 h 396"/>
                  <a:gd name="T46" fmla="*/ 183 w 187"/>
                  <a:gd name="T47" fmla="*/ 78 h 396"/>
                  <a:gd name="T48" fmla="*/ 173 w 187"/>
                  <a:gd name="T49" fmla="*/ 146 h 396"/>
                  <a:gd name="T50" fmla="*/ 160 w 187"/>
                  <a:gd name="T51" fmla="*/ 208 h 396"/>
                  <a:gd name="T52" fmla="*/ 155 w 187"/>
                  <a:gd name="T53" fmla="*/ 229 h 396"/>
                  <a:gd name="T54" fmla="*/ 135 w 187"/>
                  <a:gd name="T55" fmla="*/ 293 h 396"/>
                  <a:gd name="T56" fmla="*/ 125 w 187"/>
                  <a:gd name="T57" fmla="*/ 316 h 396"/>
                  <a:gd name="T58" fmla="*/ 113 w 187"/>
                  <a:gd name="T59" fmla="*/ 331 h 396"/>
                  <a:gd name="T60" fmla="*/ 82 w 187"/>
                  <a:gd name="T61" fmla="*/ 348 h 396"/>
                  <a:gd name="T62" fmla="*/ 70 w 187"/>
                  <a:gd name="T63" fmla="*/ 384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7" h="396">
                    <a:moveTo>
                      <a:pt x="70" y="384"/>
                    </a:moveTo>
                    <a:lnTo>
                      <a:pt x="65" y="354"/>
                    </a:lnTo>
                    <a:lnTo>
                      <a:pt x="65" y="354"/>
                    </a:lnTo>
                    <a:lnTo>
                      <a:pt x="57" y="354"/>
                    </a:lnTo>
                    <a:lnTo>
                      <a:pt x="49" y="353"/>
                    </a:lnTo>
                    <a:lnTo>
                      <a:pt x="39" y="350"/>
                    </a:lnTo>
                    <a:lnTo>
                      <a:pt x="30" y="345"/>
                    </a:lnTo>
                    <a:lnTo>
                      <a:pt x="26" y="342"/>
                    </a:lnTo>
                    <a:lnTo>
                      <a:pt x="21" y="337"/>
                    </a:lnTo>
                    <a:lnTo>
                      <a:pt x="17" y="333"/>
                    </a:lnTo>
                    <a:lnTo>
                      <a:pt x="14" y="327"/>
                    </a:lnTo>
                    <a:lnTo>
                      <a:pt x="12" y="320"/>
                    </a:lnTo>
                    <a:lnTo>
                      <a:pt x="10" y="312"/>
                    </a:lnTo>
                    <a:lnTo>
                      <a:pt x="10" y="312"/>
                    </a:lnTo>
                    <a:lnTo>
                      <a:pt x="4" y="272"/>
                    </a:lnTo>
                    <a:lnTo>
                      <a:pt x="1" y="247"/>
                    </a:lnTo>
                    <a:lnTo>
                      <a:pt x="0" y="233"/>
                    </a:lnTo>
                    <a:lnTo>
                      <a:pt x="0" y="219"/>
                    </a:lnTo>
                    <a:lnTo>
                      <a:pt x="1" y="203"/>
                    </a:lnTo>
                    <a:lnTo>
                      <a:pt x="3" y="187"/>
                    </a:lnTo>
                    <a:lnTo>
                      <a:pt x="6" y="172"/>
                    </a:lnTo>
                    <a:lnTo>
                      <a:pt x="10" y="153"/>
                    </a:lnTo>
                    <a:lnTo>
                      <a:pt x="17" y="136"/>
                    </a:lnTo>
                    <a:lnTo>
                      <a:pt x="25" y="118"/>
                    </a:lnTo>
                    <a:lnTo>
                      <a:pt x="35" y="99"/>
                    </a:lnTo>
                    <a:lnTo>
                      <a:pt x="47" y="80"/>
                    </a:lnTo>
                    <a:lnTo>
                      <a:pt x="47" y="80"/>
                    </a:lnTo>
                    <a:lnTo>
                      <a:pt x="60" y="62"/>
                    </a:lnTo>
                    <a:lnTo>
                      <a:pt x="72" y="47"/>
                    </a:lnTo>
                    <a:lnTo>
                      <a:pt x="85" y="33"/>
                    </a:lnTo>
                    <a:lnTo>
                      <a:pt x="96" y="23"/>
                    </a:lnTo>
                    <a:lnTo>
                      <a:pt x="107" y="15"/>
                    </a:lnTo>
                    <a:lnTo>
                      <a:pt x="118" y="9"/>
                    </a:lnTo>
                    <a:lnTo>
                      <a:pt x="127" y="3"/>
                    </a:lnTo>
                    <a:lnTo>
                      <a:pt x="138" y="1"/>
                    </a:lnTo>
                    <a:lnTo>
                      <a:pt x="147" y="0"/>
                    </a:lnTo>
                    <a:lnTo>
                      <a:pt x="155" y="0"/>
                    </a:lnTo>
                    <a:lnTo>
                      <a:pt x="163" y="1"/>
                    </a:lnTo>
                    <a:lnTo>
                      <a:pt x="169" y="2"/>
                    </a:lnTo>
                    <a:lnTo>
                      <a:pt x="174" y="5"/>
                    </a:lnTo>
                    <a:lnTo>
                      <a:pt x="178" y="7"/>
                    </a:lnTo>
                    <a:lnTo>
                      <a:pt x="182" y="11"/>
                    </a:lnTo>
                    <a:lnTo>
                      <a:pt x="185" y="14"/>
                    </a:lnTo>
                    <a:lnTo>
                      <a:pt x="185" y="14"/>
                    </a:lnTo>
                    <a:lnTo>
                      <a:pt x="186" y="19"/>
                    </a:lnTo>
                    <a:lnTo>
                      <a:pt x="187" y="27"/>
                    </a:lnTo>
                    <a:lnTo>
                      <a:pt x="186" y="49"/>
                    </a:lnTo>
                    <a:lnTo>
                      <a:pt x="183" y="78"/>
                    </a:lnTo>
                    <a:lnTo>
                      <a:pt x="180" y="112"/>
                    </a:lnTo>
                    <a:lnTo>
                      <a:pt x="173" y="146"/>
                    </a:lnTo>
                    <a:lnTo>
                      <a:pt x="167" y="179"/>
                    </a:lnTo>
                    <a:lnTo>
                      <a:pt x="160" y="208"/>
                    </a:lnTo>
                    <a:lnTo>
                      <a:pt x="155" y="229"/>
                    </a:lnTo>
                    <a:lnTo>
                      <a:pt x="155" y="229"/>
                    </a:lnTo>
                    <a:lnTo>
                      <a:pt x="144" y="262"/>
                    </a:lnTo>
                    <a:lnTo>
                      <a:pt x="135" y="293"/>
                    </a:lnTo>
                    <a:lnTo>
                      <a:pt x="130" y="306"/>
                    </a:lnTo>
                    <a:lnTo>
                      <a:pt x="125" y="316"/>
                    </a:lnTo>
                    <a:lnTo>
                      <a:pt x="118" y="324"/>
                    </a:lnTo>
                    <a:lnTo>
                      <a:pt x="113" y="331"/>
                    </a:lnTo>
                    <a:lnTo>
                      <a:pt x="113" y="331"/>
                    </a:lnTo>
                    <a:lnTo>
                      <a:pt x="82" y="348"/>
                    </a:lnTo>
                    <a:lnTo>
                      <a:pt x="82" y="396"/>
                    </a:lnTo>
                    <a:lnTo>
                      <a:pt x="70" y="3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>
                <a:extLst>
                  <a:ext uri="{FF2B5EF4-FFF2-40B4-BE49-F238E27FC236}">
                    <a16:creationId xmlns:a16="http://schemas.microsoft.com/office/drawing/2014/main" id="{342BACE2-273B-19E5-D3F0-3ABA97D5A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525" y="3781426"/>
                <a:ext cx="23813" cy="82550"/>
              </a:xfrm>
              <a:custGeom>
                <a:avLst/>
                <a:gdLst>
                  <a:gd name="T0" fmla="*/ 15 w 15"/>
                  <a:gd name="T1" fmla="*/ 0 h 52"/>
                  <a:gd name="T2" fmla="*/ 15 w 15"/>
                  <a:gd name="T3" fmla="*/ 47 h 52"/>
                  <a:gd name="T4" fmla="*/ 15 w 15"/>
                  <a:gd name="T5" fmla="*/ 47 h 52"/>
                  <a:gd name="T6" fmla="*/ 11 w 15"/>
                  <a:gd name="T7" fmla="*/ 51 h 52"/>
                  <a:gd name="T8" fmla="*/ 9 w 15"/>
                  <a:gd name="T9" fmla="*/ 52 h 52"/>
                  <a:gd name="T10" fmla="*/ 6 w 15"/>
                  <a:gd name="T11" fmla="*/ 52 h 52"/>
                  <a:gd name="T12" fmla="*/ 5 w 15"/>
                  <a:gd name="T13" fmla="*/ 52 h 52"/>
                  <a:gd name="T14" fmla="*/ 5 w 15"/>
                  <a:gd name="T15" fmla="*/ 52 h 52"/>
                  <a:gd name="T16" fmla="*/ 4 w 15"/>
                  <a:gd name="T17" fmla="*/ 50 h 52"/>
                  <a:gd name="T18" fmla="*/ 2 w 15"/>
                  <a:gd name="T19" fmla="*/ 43 h 52"/>
                  <a:gd name="T20" fmla="*/ 1 w 15"/>
                  <a:gd name="T21" fmla="*/ 25 h 52"/>
                  <a:gd name="T22" fmla="*/ 0 w 15"/>
                  <a:gd name="T23" fmla="*/ 0 h 52"/>
                  <a:gd name="T24" fmla="*/ 15 w 15"/>
                  <a:gd name="T2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52">
                    <a:moveTo>
                      <a:pt x="15" y="0"/>
                    </a:moveTo>
                    <a:lnTo>
                      <a:pt x="15" y="47"/>
                    </a:lnTo>
                    <a:lnTo>
                      <a:pt x="15" y="47"/>
                    </a:lnTo>
                    <a:lnTo>
                      <a:pt x="11" y="51"/>
                    </a:lnTo>
                    <a:lnTo>
                      <a:pt x="9" y="52"/>
                    </a:lnTo>
                    <a:lnTo>
                      <a:pt x="6" y="52"/>
                    </a:lnTo>
                    <a:lnTo>
                      <a:pt x="5" y="52"/>
                    </a:lnTo>
                    <a:lnTo>
                      <a:pt x="5" y="52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1" y="25"/>
                    </a:lnTo>
                    <a:lnTo>
                      <a:pt x="0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D7392BBC-FB4E-0E87-2131-5D9F76F39C62}"/>
              </a:ext>
            </a:extLst>
          </p:cNvPr>
          <p:cNvGrpSpPr/>
          <p:nvPr/>
        </p:nvGrpSpPr>
        <p:grpSpPr>
          <a:xfrm>
            <a:off x="7319719" y="3914179"/>
            <a:ext cx="1010595" cy="2572907"/>
            <a:chOff x="3317875" y="2397126"/>
            <a:chExt cx="1503363" cy="3827463"/>
          </a:xfrm>
        </p:grpSpPr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3A366E78-96F1-C727-8E4A-368294154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7875" y="3119438"/>
              <a:ext cx="487363" cy="808038"/>
            </a:xfrm>
            <a:custGeom>
              <a:avLst/>
              <a:gdLst>
                <a:gd name="T0" fmla="*/ 165 w 307"/>
                <a:gd name="T1" fmla="*/ 286 h 509"/>
                <a:gd name="T2" fmla="*/ 159 w 307"/>
                <a:gd name="T3" fmla="*/ 286 h 509"/>
                <a:gd name="T4" fmla="*/ 130 w 307"/>
                <a:gd name="T5" fmla="*/ 282 h 509"/>
                <a:gd name="T6" fmla="*/ 103 w 307"/>
                <a:gd name="T7" fmla="*/ 274 h 509"/>
                <a:gd name="T8" fmla="*/ 74 w 307"/>
                <a:gd name="T9" fmla="*/ 260 h 509"/>
                <a:gd name="T10" fmla="*/ 46 w 307"/>
                <a:gd name="T11" fmla="*/ 237 h 509"/>
                <a:gd name="T12" fmla="*/ 21 w 307"/>
                <a:gd name="T13" fmla="*/ 206 h 509"/>
                <a:gd name="T14" fmla="*/ 12 w 307"/>
                <a:gd name="T15" fmla="*/ 188 h 509"/>
                <a:gd name="T16" fmla="*/ 5 w 307"/>
                <a:gd name="T17" fmla="*/ 164 h 509"/>
                <a:gd name="T18" fmla="*/ 0 w 307"/>
                <a:gd name="T19" fmla="*/ 140 h 509"/>
                <a:gd name="T20" fmla="*/ 0 w 307"/>
                <a:gd name="T21" fmla="*/ 125 h 509"/>
                <a:gd name="T22" fmla="*/ 4 w 307"/>
                <a:gd name="T23" fmla="*/ 100 h 509"/>
                <a:gd name="T24" fmla="*/ 14 w 307"/>
                <a:gd name="T25" fmla="*/ 77 h 509"/>
                <a:gd name="T26" fmla="*/ 30 w 307"/>
                <a:gd name="T27" fmla="*/ 57 h 509"/>
                <a:gd name="T28" fmla="*/ 49 w 307"/>
                <a:gd name="T29" fmla="*/ 39 h 509"/>
                <a:gd name="T30" fmla="*/ 73 w 307"/>
                <a:gd name="T31" fmla="*/ 25 h 509"/>
                <a:gd name="T32" fmla="*/ 99 w 307"/>
                <a:gd name="T33" fmla="*/ 13 h 509"/>
                <a:gd name="T34" fmla="*/ 128 w 307"/>
                <a:gd name="T35" fmla="*/ 5 h 509"/>
                <a:gd name="T36" fmla="*/ 155 w 307"/>
                <a:gd name="T37" fmla="*/ 1 h 509"/>
                <a:gd name="T38" fmla="*/ 183 w 307"/>
                <a:gd name="T39" fmla="*/ 0 h 509"/>
                <a:gd name="T40" fmla="*/ 211 w 307"/>
                <a:gd name="T41" fmla="*/ 4 h 509"/>
                <a:gd name="T42" fmla="*/ 237 w 307"/>
                <a:gd name="T43" fmla="*/ 12 h 509"/>
                <a:gd name="T44" fmla="*/ 260 w 307"/>
                <a:gd name="T45" fmla="*/ 25 h 509"/>
                <a:gd name="T46" fmla="*/ 280 w 307"/>
                <a:gd name="T47" fmla="*/ 42 h 509"/>
                <a:gd name="T48" fmla="*/ 294 w 307"/>
                <a:gd name="T49" fmla="*/ 65 h 509"/>
                <a:gd name="T50" fmla="*/ 303 w 307"/>
                <a:gd name="T51" fmla="*/ 93 h 509"/>
                <a:gd name="T52" fmla="*/ 306 w 307"/>
                <a:gd name="T53" fmla="*/ 108 h 509"/>
                <a:gd name="T54" fmla="*/ 307 w 307"/>
                <a:gd name="T55" fmla="*/ 140 h 509"/>
                <a:gd name="T56" fmla="*/ 306 w 307"/>
                <a:gd name="T57" fmla="*/ 167 h 509"/>
                <a:gd name="T58" fmla="*/ 301 w 307"/>
                <a:gd name="T59" fmla="*/ 190 h 509"/>
                <a:gd name="T60" fmla="*/ 294 w 307"/>
                <a:gd name="T61" fmla="*/ 211 h 509"/>
                <a:gd name="T62" fmla="*/ 275 w 307"/>
                <a:gd name="T63" fmla="*/ 243 h 509"/>
                <a:gd name="T64" fmla="*/ 251 w 307"/>
                <a:gd name="T65" fmla="*/ 263 h 509"/>
                <a:gd name="T66" fmla="*/ 226 w 307"/>
                <a:gd name="T67" fmla="*/ 276 h 509"/>
                <a:gd name="T68" fmla="*/ 206 w 307"/>
                <a:gd name="T69" fmla="*/ 283 h 509"/>
                <a:gd name="T70" fmla="*/ 183 w 307"/>
                <a:gd name="T71" fmla="*/ 286 h 509"/>
                <a:gd name="T72" fmla="*/ 209 w 307"/>
                <a:gd name="T73" fmla="*/ 501 h 509"/>
                <a:gd name="T74" fmla="*/ 207 w 307"/>
                <a:gd name="T75" fmla="*/ 507 h 509"/>
                <a:gd name="T76" fmla="*/ 204 w 307"/>
                <a:gd name="T77" fmla="*/ 509 h 509"/>
                <a:gd name="T78" fmla="*/ 200 w 307"/>
                <a:gd name="T79" fmla="*/ 507 h 509"/>
                <a:gd name="T80" fmla="*/ 196 w 307"/>
                <a:gd name="T81" fmla="*/ 50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7" h="509">
                  <a:moveTo>
                    <a:pt x="196" y="501"/>
                  </a:moveTo>
                  <a:lnTo>
                    <a:pt x="165" y="286"/>
                  </a:lnTo>
                  <a:lnTo>
                    <a:pt x="165" y="286"/>
                  </a:lnTo>
                  <a:lnTo>
                    <a:pt x="159" y="286"/>
                  </a:lnTo>
                  <a:lnTo>
                    <a:pt x="142" y="284"/>
                  </a:lnTo>
                  <a:lnTo>
                    <a:pt x="130" y="282"/>
                  </a:lnTo>
                  <a:lnTo>
                    <a:pt x="117" y="278"/>
                  </a:lnTo>
                  <a:lnTo>
                    <a:pt x="103" y="274"/>
                  </a:lnTo>
                  <a:lnTo>
                    <a:pt x="88" y="267"/>
                  </a:lnTo>
                  <a:lnTo>
                    <a:pt x="74" y="260"/>
                  </a:lnTo>
                  <a:lnTo>
                    <a:pt x="60" y="249"/>
                  </a:lnTo>
                  <a:lnTo>
                    <a:pt x="46" y="237"/>
                  </a:lnTo>
                  <a:lnTo>
                    <a:pt x="33" y="223"/>
                  </a:lnTo>
                  <a:lnTo>
                    <a:pt x="21" y="206"/>
                  </a:lnTo>
                  <a:lnTo>
                    <a:pt x="17" y="197"/>
                  </a:lnTo>
                  <a:lnTo>
                    <a:pt x="12" y="188"/>
                  </a:lnTo>
                  <a:lnTo>
                    <a:pt x="8" y="176"/>
                  </a:lnTo>
                  <a:lnTo>
                    <a:pt x="5" y="164"/>
                  </a:lnTo>
                  <a:lnTo>
                    <a:pt x="3" y="153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25"/>
                  </a:lnTo>
                  <a:lnTo>
                    <a:pt x="1" y="112"/>
                  </a:lnTo>
                  <a:lnTo>
                    <a:pt x="4" y="100"/>
                  </a:lnTo>
                  <a:lnTo>
                    <a:pt x="9" y="89"/>
                  </a:lnTo>
                  <a:lnTo>
                    <a:pt x="14" y="77"/>
                  </a:lnTo>
                  <a:lnTo>
                    <a:pt x="22" y="67"/>
                  </a:lnTo>
                  <a:lnTo>
                    <a:pt x="30" y="57"/>
                  </a:lnTo>
                  <a:lnTo>
                    <a:pt x="39" y="48"/>
                  </a:lnTo>
                  <a:lnTo>
                    <a:pt x="49" y="39"/>
                  </a:lnTo>
                  <a:lnTo>
                    <a:pt x="61" y="31"/>
                  </a:lnTo>
                  <a:lnTo>
                    <a:pt x="73" y="25"/>
                  </a:lnTo>
                  <a:lnTo>
                    <a:pt x="86" y="18"/>
                  </a:lnTo>
                  <a:lnTo>
                    <a:pt x="99" y="13"/>
                  </a:lnTo>
                  <a:lnTo>
                    <a:pt x="113" y="9"/>
                  </a:lnTo>
                  <a:lnTo>
                    <a:pt x="128" y="5"/>
                  </a:lnTo>
                  <a:lnTo>
                    <a:pt x="141" y="3"/>
                  </a:lnTo>
                  <a:lnTo>
                    <a:pt x="155" y="1"/>
                  </a:lnTo>
                  <a:lnTo>
                    <a:pt x="169" y="0"/>
                  </a:lnTo>
                  <a:lnTo>
                    <a:pt x="183" y="0"/>
                  </a:lnTo>
                  <a:lnTo>
                    <a:pt x="198" y="1"/>
                  </a:lnTo>
                  <a:lnTo>
                    <a:pt x="211" y="4"/>
                  </a:lnTo>
                  <a:lnTo>
                    <a:pt x="224" y="8"/>
                  </a:lnTo>
                  <a:lnTo>
                    <a:pt x="237" y="12"/>
                  </a:lnTo>
                  <a:lnTo>
                    <a:pt x="249" y="18"/>
                  </a:lnTo>
                  <a:lnTo>
                    <a:pt x="260" y="25"/>
                  </a:lnTo>
                  <a:lnTo>
                    <a:pt x="269" y="33"/>
                  </a:lnTo>
                  <a:lnTo>
                    <a:pt x="280" y="42"/>
                  </a:lnTo>
                  <a:lnTo>
                    <a:pt x="288" y="52"/>
                  </a:lnTo>
                  <a:lnTo>
                    <a:pt x="294" y="65"/>
                  </a:lnTo>
                  <a:lnTo>
                    <a:pt x="299" y="78"/>
                  </a:lnTo>
                  <a:lnTo>
                    <a:pt x="303" y="93"/>
                  </a:lnTo>
                  <a:lnTo>
                    <a:pt x="306" y="108"/>
                  </a:lnTo>
                  <a:lnTo>
                    <a:pt x="306" y="108"/>
                  </a:lnTo>
                  <a:lnTo>
                    <a:pt x="307" y="125"/>
                  </a:lnTo>
                  <a:lnTo>
                    <a:pt x="307" y="140"/>
                  </a:lnTo>
                  <a:lnTo>
                    <a:pt x="307" y="154"/>
                  </a:lnTo>
                  <a:lnTo>
                    <a:pt x="306" y="167"/>
                  </a:lnTo>
                  <a:lnTo>
                    <a:pt x="303" y="180"/>
                  </a:lnTo>
                  <a:lnTo>
                    <a:pt x="301" y="190"/>
                  </a:lnTo>
                  <a:lnTo>
                    <a:pt x="298" y="201"/>
                  </a:lnTo>
                  <a:lnTo>
                    <a:pt x="294" y="211"/>
                  </a:lnTo>
                  <a:lnTo>
                    <a:pt x="285" y="228"/>
                  </a:lnTo>
                  <a:lnTo>
                    <a:pt x="275" y="243"/>
                  </a:lnTo>
                  <a:lnTo>
                    <a:pt x="263" y="254"/>
                  </a:lnTo>
                  <a:lnTo>
                    <a:pt x="251" y="263"/>
                  </a:lnTo>
                  <a:lnTo>
                    <a:pt x="238" y="271"/>
                  </a:lnTo>
                  <a:lnTo>
                    <a:pt x="226" y="276"/>
                  </a:lnTo>
                  <a:lnTo>
                    <a:pt x="215" y="280"/>
                  </a:lnTo>
                  <a:lnTo>
                    <a:pt x="206" y="283"/>
                  </a:lnTo>
                  <a:lnTo>
                    <a:pt x="190" y="286"/>
                  </a:lnTo>
                  <a:lnTo>
                    <a:pt x="183" y="286"/>
                  </a:lnTo>
                  <a:lnTo>
                    <a:pt x="209" y="501"/>
                  </a:lnTo>
                  <a:lnTo>
                    <a:pt x="209" y="501"/>
                  </a:lnTo>
                  <a:lnTo>
                    <a:pt x="208" y="505"/>
                  </a:lnTo>
                  <a:lnTo>
                    <a:pt x="207" y="507"/>
                  </a:lnTo>
                  <a:lnTo>
                    <a:pt x="206" y="509"/>
                  </a:lnTo>
                  <a:lnTo>
                    <a:pt x="204" y="509"/>
                  </a:lnTo>
                  <a:lnTo>
                    <a:pt x="204" y="509"/>
                  </a:lnTo>
                  <a:lnTo>
                    <a:pt x="200" y="507"/>
                  </a:lnTo>
                  <a:lnTo>
                    <a:pt x="199" y="505"/>
                  </a:lnTo>
                  <a:lnTo>
                    <a:pt x="196" y="501"/>
                  </a:lnTo>
                  <a:lnTo>
                    <a:pt x="196" y="50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E61F6348-C978-74AA-7AE8-823022FCD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2397126"/>
              <a:ext cx="1289050" cy="3827463"/>
            </a:xfrm>
            <a:custGeom>
              <a:avLst/>
              <a:gdLst>
                <a:gd name="T0" fmla="*/ 346 w 812"/>
                <a:gd name="T1" fmla="*/ 1 h 2411"/>
                <a:gd name="T2" fmla="*/ 287 w 812"/>
                <a:gd name="T3" fmla="*/ 12 h 2411"/>
                <a:gd name="T4" fmla="*/ 198 w 812"/>
                <a:gd name="T5" fmla="*/ 54 h 2411"/>
                <a:gd name="T6" fmla="*/ 201 w 812"/>
                <a:gd name="T7" fmla="*/ 72 h 2411"/>
                <a:gd name="T8" fmla="*/ 183 w 812"/>
                <a:gd name="T9" fmla="*/ 100 h 2411"/>
                <a:gd name="T10" fmla="*/ 188 w 812"/>
                <a:gd name="T11" fmla="*/ 111 h 2411"/>
                <a:gd name="T12" fmla="*/ 190 w 812"/>
                <a:gd name="T13" fmla="*/ 137 h 2411"/>
                <a:gd name="T14" fmla="*/ 203 w 812"/>
                <a:gd name="T15" fmla="*/ 140 h 2411"/>
                <a:gd name="T16" fmla="*/ 203 w 812"/>
                <a:gd name="T17" fmla="*/ 210 h 2411"/>
                <a:gd name="T18" fmla="*/ 202 w 812"/>
                <a:gd name="T19" fmla="*/ 274 h 2411"/>
                <a:gd name="T20" fmla="*/ 224 w 812"/>
                <a:gd name="T21" fmla="*/ 319 h 2411"/>
                <a:gd name="T22" fmla="*/ 235 w 812"/>
                <a:gd name="T23" fmla="*/ 325 h 2411"/>
                <a:gd name="T24" fmla="*/ 236 w 812"/>
                <a:gd name="T25" fmla="*/ 339 h 2411"/>
                <a:gd name="T26" fmla="*/ 253 w 812"/>
                <a:gd name="T27" fmla="*/ 379 h 2411"/>
                <a:gd name="T28" fmla="*/ 307 w 812"/>
                <a:gd name="T29" fmla="*/ 373 h 2411"/>
                <a:gd name="T30" fmla="*/ 307 w 812"/>
                <a:gd name="T31" fmla="*/ 799 h 2411"/>
                <a:gd name="T32" fmla="*/ 141 w 812"/>
                <a:gd name="T33" fmla="*/ 828 h 2411"/>
                <a:gd name="T34" fmla="*/ 107 w 812"/>
                <a:gd name="T35" fmla="*/ 807 h 2411"/>
                <a:gd name="T36" fmla="*/ 32 w 812"/>
                <a:gd name="T37" fmla="*/ 782 h 2411"/>
                <a:gd name="T38" fmla="*/ 21 w 812"/>
                <a:gd name="T39" fmla="*/ 799 h 2411"/>
                <a:gd name="T40" fmla="*/ 12 w 812"/>
                <a:gd name="T41" fmla="*/ 814 h 2411"/>
                <a:gd name="T42" fmla="*/ 4 w 812"/>
                <a:gd name="T43" fmla="*/ 836 h 2411"/>
                <a:gd name="T44" fmla="*/ 4 w 812"/>
                <a:gd name="T45" fmla="*/ 857 h 2411"/>
                <a:gd name="T46" fmla="*/ 4 w 812"/>
                <a:gd name="T47" fmla="*/ 866 h 2411"/>
                <a:gd name="T48" fmla="*/ 16 w 812"/>
                <a:gd name="T49" fmla="*/ 893 h 2411"/>
                <a:gd name="T50" fmla="*/ 52 w 812"/>
                <a:gd name="T51" fmla="*/ 909 h 2411"/>
                <a:gd name="T52" fmla="*/ 68 w 812"/>
                <a:gd name="T53" fmla="*/ 923 h 2411"/>
                <a:gd name="T54" fmla="*/ 302 w 812"/>
                <a:gd name="T55" fmla="*/ 935 h 2411"/>
                <a:gd name="T56" fmla="*/ 333 w 812"/>
                <a:gd name="T57" fmla="*/ 1123 h 2411"/>
                <a:gd name="T58" fmla="*/ 349 w 812"/>
                <a:gd name="T59" fmla="*/ 1670 h 2411"/>
                <a:gd name="T60" fmla="*/ 401 w 812"/>
                <a:gd name="T61" fmla="*/ 1833 h 2411"/>
                <a:gd name="T62" fmla="*/ 535 w 812"/>
                <a:gd name="T63" fmla="*/ 2064 h 2411"/>
                <a:gd name="T64" fmla="*/ 510 w 812"/>
                <a:gd name="T65" fmla="*/ 2121 h 2411"/>
                <a:gd name="T66" fmla="*/ 443 w 812"/>
                <a:gd name="T67" fmla="*/ 2171 h 2411"/>
                <a:gd name="T68" fmla="*/ 350 w 812"/>
                <a:gd name="T69" fmla="*/ 2193 h 2411"/>
                <a:gd name="T70" fmla="*/ 344 w 812"/>
                <a:gd name="T71" fmla="*/ 2213 h 2411"/>
                <a:gd name="T72" fmla="*/ 323 w 812"/>
                <a:gd name="T73" fmla="*/ 2233 h 2411"/>
                <a:gd name="T74" fmla="*/ 386 w 812"/>
                <a:gd name="T75" fmla="*/ 2244 h 2411"/>
                <a:gd name="T76" fmla="*/ 526 w 812"/>
                <a:gd name="T77" fmla="*/ 2244 h 2411"/>
                <a:gd name="T78" fmla="*/ 417 w 812"/>
                <a:gd name="T79" fmla="*/ 2348 h 2411"/>
                <a:gd name="T80" fmla="*/ 393 w 812"/>
                <a:gd name="T81" fmla="*/ 2370 h 2411"/>
                <a:gd name="T82" fmla="*/ 392 w 812"/>
                <a:gd name="T83" fmla="*/ 2392 h 2411"/>
                <a:gd name="T84" fmla="*/ 440 w 812"/>
                <a:gd name="T85" fmla="*/ 2407 h 2411"/>
                <a:gd name="T86" fmla="*/ 536 w 812"/>
                <a:gd name="T87" fmla="*/ 2408 h 2411"/>
                <a:gd name="T88" fmla="*/ 651 w 812"/>
                <a:gd name="T89" fmla="*/ 2353 h 2411"/>
                <a:gd name="T90" fmla="*/ 717 w 812"/>
                <a:gd name="T91" fmla="*/ 2301 h 2411"/>
                <a:gd name="T92" fmla="*/ 729 w 812"/>
                <a:gd name="T93" fmla="*/ 2275 h 2411"/>
                <a:gd name="T94" fmla="*/ 693 w 812"/>
                <a:gd name="T95" fmla="*/ 2254 h 2411"/>
                <a:gd name="T96" fmla="*/ 672 w 812"/>
                <a:gd name="T97" fmla="*/ 2202 h 2411"/>
                <a:gd name="T98" fmla="*/ 682 w 812"/>
                <a:gd name="T99" fmla="*/ 2040 h 2411"/>
                <a:gd name="T100" fmla="*/ 729 w 812"/>
                <a:gd name="T101" fmla="*/ 1540 h 2411"/>
                <a:gd name="T102" fmla="*/ 767 w 812"/>
                <a:gd name="T103" fmla="*/ 1340 h 2411"/>
                <a:gd name="T104" fmla="*/ 729 w 812"/>
                <a:gd name="T105" fmla="*/ 914 h 2411"/>
                <a:gd name="T106" fmla="*/ 720 w 812"/>
                <a:gd name="T107" fmla="*/ 649 h 2411"/>
                <a:gd name="T108" fmla="*/ 687 w 812"/>
                <a:gd name="T109" fmla="*/ 489 h 2411"/>
                <a:gd name="T110" fmla="*/ 589 w 812"/>
                <a:gd name="T111" fmla="*/ 319 h 2411"/>
                <a:gd name="T112" fmla="*/ 505 w 812"/>
                <a:gd name="T113" fmla="*/ 158 h 2411"/>
                <a:gd name="T114" fmla="*/ 484 w 812"/>
                <a:gd name="T115" fmla="*/ 64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2" h="2411">
                  <a:moveTo>
                    <a:pt x="412" y="22"/>
                  </a:moveTo>
                  <a:lnTo>
                    <a:pt x="412" y="22"/>
                  </a:lnTo>
                  <a:lnTo>
                    <a:pt x="401" y="18"/>
                  </a:lnTo>
                  <a:lnTo>
                    <a:pt x="378" y="9"/>
                  </a:lnTo>
                  <a:lnTo>
                    <a:pt x="362" y="5"/>
                  </a:lnTo>
                  <a:lnTo>
                    <a:pt x="346" y="1"/>
                  </a:lnTo>
                  <a:lnTo>
                    <a:pt x="332" y="0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06" y="4"/>
                  </a:lnTo>
                  <a:lnTo>
                    <a:pt x="296" y="8"/>
                  </a:lnTo>
                  <a:lnTo>
                    <a:pt x="287" y="12"/>
                  </a:lnTo>
                  <a:lnTo>
                    <a:pt x="279" y="16"/>
                  </a:lnTo>
                  <a:lnTo>
                    <a:pt x="264" y="25"/>
                  </a:lnTo>
                  <a:lnTo>
                    <a:pt x="250" y="33"/>
                  </a:lnTo>
                  <a:lnTo>
                    <a:pt x="250" y="33"/>
                  </a:lnTo>
                  <a:lnTo>
                    <a:pt x="220" y="44"/>
                  </a:lnTo>
                  <a:lnTo>
                    <a:pt x="198" y="54"/>
                  </a:lnTo>
                  <a:lnTo>
                    <a:pt x="198" y="54"/>
                  </a:lnTo>
                  <a:lnTo>
                    <a:pt x="196" y="56"/>
                  </a:lnTo>
                  <a:lnTo>
                    <a:pt x="194" y="59"/>
                  </a:lnTo>
                  <a:lnTo>
                    <a:pt x="196" y="63"/>
                  </a:lnTo>
                  <a:lnTo>
                    <a:pt x="197" y="65"/>
                  </a:lnTo>
                  <a:lnTo>
                    <a:pt x="201" y="72"/>
                  </a:lnTo>
                  <a:lnTo>
                    <a:pt x="203" y="74"/>
                  </a:lnTo>
                  <a:lnTo>
                    <a:pt x="203" y="74"/>
                  </a:lnTo>
                  <a:lnTo>
                    <a:pt x="193" y="85"/>
                  </a:lnTo>
                  <a:lnTo>
                    <a:pt x="186" y="93"/>
                  </a:lnTo>
                  <a:lnTo>
                    <a:pt x="184" y="97"/>
                  </a:lnTo>
                  <a:lnTo>
                    <a:pt x="183" y="100"/>
                  </a:lnTo>
                  <a:lnTo>
                    <a:pt x="183" y="100"/>
                  </a:lnTo>
                  <a:lnTo>
                    <a:pt x="184" y="104"/>
                  </a:lnTo>
                  <a:lnTo>
                    <a:pt x="185" y="107"/>
                  </a:lnTo>
                  <a:lnTo>
                    <a:pt x="188" y="110"/>
                  </a:lnTo>
                  <a:lnTo>
                    <a:pt x="188" y="111"/>
                  </a:lnTo>
                  <a:lnTo>
                    <a:pt x="188" y="111"/>
                  </a:lnTo>
                  <a:lnTo>
                    <a:pt x="185" y="123"/>
                  </a:lnTo>
                  <a:lnTo>
                    <a:pt x="183" y="132"/>
                  </a:lnTo>
                  <a:lnTo>
                    <a:pt x="183" y="132"/>
                  </a:lnTo>
                  <a:lnTo>
                    <a:pt x="185" y="136"/>
                  </a:lnTo>
                  <a:lnTo>
                    <a:pt x="188" y="137"/>
                  </a:lnTo>
                  <a:lnTo>
                    <a:pt x="190" y="137"/>
                  </a:lnTo>
                  <a:lnTo>
                    <a:pt x="193" y="137"/>
                  </a:lnTo>
                  <a:lnTo>
                    <a:pt x="193" y="137"/>
                  </a:lnTo>
                  <a:lnTo>
                    <a:pt x="198" y="136"/>
                  </a:lnTo>
                  <a:lnTo>
                    <a:pt x="202" y="136"/>
                  </a:lnTo>
                  <a:lnTo>
                    <a:pt x="203" y="137"/>
                  </a:lnTo>
                  <a:lnTo>
                    <a:pt x="203" y="140"/>
                  </a:lnTo>
                  <a:lnTo>
                    <a:pt x="203" y="147"/>
                  </a:lnTo>
                  <a:lnTo>
                    <a:pt x="203" y="147"/>
                  </a:lnTo>
                  <a:lnTo>
                    <a:pt x="202" y="160"/>
                  </a:lnTo>
                  <a:lnTo>
                    <a:pt x="201" y="176"/>
                  </a:lnTo>
                  <a:lnTo>
                    <a:pt x="201" y="193"/>
                  </a:lnTo>
                  <a:lnTo>
                    <a:pt x="203" y="210"/>
                  </a:lnTo>
                  <a:lnTo>
                    <a:pt x="203" y="210"/>
                  </a:lnTo>
                  <a:lnTo>
                    <a:pt x="209" y="241"/>
                  </a:lnTo>
                  <a:lnTo>
                    <a:pt x="209" y="241"/>
                  </a:lnTo>
                  <a:lnTo>
                    <a:pt x="205" y="257"/>
                  </a:lnTo>
                  <a:lnTo>
                    <a:pt x="202" y="270"/>
                  </a:lnTo>
                  <a:lnTo>
                    <a:pt x="202" y="274"/>
                  </a:lnTo>
                  <a:lnTo>
                    <a:pt x="203" y="278"/>
                  </a:lnTo>
                  <a:lnTo>
                    <a:pt x="203" y="278"/>
                  </a:lnTo>
                  <a:lnTo>
                    <a:pt x="209" y="282"/>
                  </a:lnTo>
                  <a:lnTo>
                    <a:pt x="216" y="286"/>
                  </a:lnTo>
                  <a:lnTo>
                    <a:pt x="224" y="288"/>
                  </a:lnTo>
                  <a:lnTo>
                    <a:pt x="224" y="319"/>
                  </a:lnTo>
                  <a:lnTo>
                    <a:pt x="224" y="319"/>
                  </a:lnTo>
                  <a:lnTo>
                    <a:pt x="225" y="321"/>
                  </a:lnTo>
                  <a:lnTo>
                    <a:pt x="229" y="322"/>
                  </a:lnTo>
                  <a:lnTo>
                    <a:pt x="233" y="323"/>
                  </a:lnTo>
                  <a:lnTo>
                    <a:pt x="235" y="323"/>
                  </a:lnTo>
                  <a:lnTo>
                    <a:pt x="235" y="325"/>
                  </a:lnTo>
                  <a:lnTo>
                    <a:pt x="235" y="325"/>
                  </a:lnTo>
                  <a:lnTo>
                    <a:pt x="233" y="329"/>
                  </a:lnTo>
                  <a:lnTo>
                    <a:pt x="233" y="331"/>
                  </a:lnTo>
                  <a:lnTo>
                    <a:pt x="235" y="335"/>
                  </a:lnTo>
                  <a:lnTo>
                    <a:pt x="235" y="335"/>
                  </a:lnTo>
                  <a:lnTo>
                    <a:pt x="236" y="339"/>
                  </a:lnTo>
                  <a:lnTo>
                    <a:pt x="237" y="346"/>
                  </a:lnTo>
                  <a:lnTo>
                    <a:pt x="238" y="353"/>
                  </a:lnTo>
                  <a:lnTo>
                    <a:pt x="241" y="363"/>
                  </a:lnTo>
                  <a:lnTo>
                    <a:pt x="245" y="370"/>
                  </a:lnTo>
                  <a:lnTo>
                    <a:pt x="249" y="377"/>
                  </a:lnTo>
                  <a:lnTo>
                    <a:pt x="253" y="379"/>
                  </a:lnTo>
                  <a:lnTo>
                    <a:pt x="257" y="381"/>
                  </a:lnTo>
                  <a:lnTo>
                    <a:pt x="261" y="382"/>
                  </a:lnTo>
                  <a:lnTo>
                    <a:pt x="266" y="382"/>
                  </a:lnTo>
                  <a:lnTo>
                    <a:pt x="266" y="382"/>
                  </a:lnTo>
                  <a:lnTo>
                    <a:pt x="288" y="378"/>
                  </a:lnTo>
                  <a:lnTo>
                    <a:pt x="307" y="373"/>
                  </a:lnTo>
                  <a:lnTo>
                    <a:pt x="328" y="366"/>
                  </a:lnTo>
                  <a:lnTo>
                    <a:pt x="380" y="393"/>
                  </a:lnTo>
                  <a:lnTo>
                    <a:pt x="380" y="393"/>
                  </a:lnTo>
                  <a:lnTo>
                    <a:pt x="345" y="588"/>
                  </a:lnTo>
                  <a:lnTo>
                    <a:pt x="307" y="799"/>
                  </a:lnTo>
                  <a:lnTo>
                    <a:pt x="307" y="799"/>
                  </a:lnTo>
                  <a:lnTo>
                    <a:pt x="304" y="823"/>
                  </a:lnTo>
                  <a:lnTo>
                    <a:pt x="302" y="831"/>
                  </a:lnTo>
                  <a:lnTo>
                    <a:pt x="151" y="846"/>
                  </a:lnTo>
                  <a:lnTo>
                    <a:pt x="151" y="846"/>
                  </a:lnTo>
                  <a:lnTo>
                    <a:pt x="149" y="841"/>
                  </a:lnTo>
                  <a:lnTo>
                    <a:pt x="141" y="828"/>
                  </a:lnTo>
                  <a:lnTo>
                    <a:pt x="136" y="821"/>
                  </a:lnTo>
                  <a:lnTo>
                    <a:pt x="130" y="816"/>
                  </a:lnTo>
                  <a:lnTo>
                    <a:pt x="125" y="811"/>
                  </a:lnTo>
                  <a:lnTo>
                    <a:pt x="120" y="810"/>
                  </a:lnTo>
                  <a:lnTo>
                    <a:pt x="120" y="810"/>
                  </a:lnTo>
                  <a:lnTo>
                    <a:pt x="107" y="807"/>
                  </a:lnTo>
                  <a:lnTo>
                    <a:pt x="91" y="803"/>
                  </a:lnTo>
                  <a:lnTo>
                    <a:pt x="63" y="794"/>
                  </a:lnTo>
                  <a:lnTo>
                    <a:pt x="63" y="794"/>
                  </a:lnTo>
                  <a:lnTo>
                    <a:pt x="51" y="789"/>
                  </a:lnTo>
                  <a:lnTo>
                    <a:pt x="41" y="785"/>
                  </a:lnTo>
                  <a:lnTo>
                    <a:pt x="32" y="782"/>
                  </a:lnTo>
                  <a:lnTo>
                    <a:pt x="29" y="782"/>
                  </a:lnTo>
                  <a:lnTo>
                    <a:pt x="26" y="784"/>
                  </a:lnTo>
                  <a:lnTo>
                    <a:pt x="26" y="784"/>
                  </a:lnTo>
                  <a:lnTo>
                    <a:pt x="24" y="789"/>
                  </a:lnTo>
                  <a:lnTo>
                    <a:pt x="22" y="794"/>
                  </a:lnTo>
                  <a:lnTo>
                    <a:pt x="21" y="799"/>
                  </a:lnTo>
                  <a:lnTo>
                    <a:pt x="21" y="799"/>
                  </a:lnTo>
                  <a:lnTo>
                    <a:pt x="20" y="803"/>
                  </a:lnTo>
                  <a:lnTo>
                    <a:pt x="19" y="806"/>
                  </a:lnTo>
                  <a:lnTo>
                    <a:pt x="16" y="810"/>
                  </a:lnTo>
                  <a:lnTo>
                    <a:pt x="16" y="810"/>
                  </a:lnTo>
                  <a:lnTo>
                    <a:pt x="12" y="814"/>
                  </a:lnTo>
                  <a:lnTo>
                    <a:pt x="11" y="820"/>
                  </a:lnTo>
                  <a:lnTo>
                    <a:pt x="11" y="820"/>
                  </a:lnTo>
                  <a:lnTo>
                    <a:pt x="8" y="831"/>
                  </a:lnTo>
                  <a:lnTo>
                    <a:pt x="6" y="836"/>
                  </a:lnTo>
                  <a:lnTo>
                    <a:pt x="6" y="836"/>
                  </a:lnTo>
                  <a:lnTo>
                    <a:pt x="4" y="836"/>
                  </a:lnTo>
                  <a:lnTo>
                    <a:pt x="2" y="837"/>
                  </a:lnTo>
                  <a:lnTo>
                    <a:pt x="0" y="840"/>
                  </a:lnTo>
                  <a:lnTo>
                    <a:pt x="0" y="842"/>
                  </a:lnTo>
                  <a:lnTo>
                    <a:pt x="0" y="846"/>
                  </a:lnTo>
                  <a:lnTo>
                    <a:pt x="0" y="846"/>
                  </a:lnTo>
                  <a:lnTo>
                    <a:pt x="4" y="857"/>
                  </a:lnTo>
                  <a:lnTo>
                    <a:pt x="6" y="859"/>
                  </a:lnTo>
                  <a:lnTo>
                    <a:pt x="6" y="862"/>
                  </a:lnTo>
                  <a:lnTo>
                    <a:pt x="6" y="862"/>
                  </a:lnTo>
                  <a:lnTo>
                    <a:pt x="6" y="863"/>
                  </a:lnTo>
                  <a:lnTo>
                    <a:pt x="4" y="863"/>
                  </a:lnTo>
                  <a:lnTo>
                    <a:pt x="4" y="866"/>
                  </a:lnTo>
                  <a:lnTo>
                    <a:pt x="6" y="872"/>
                  </a:lnTo>
                  <a:lnTo>
                    <a:pt x="6" y="872"/>
                  </a:lnTo>
                  <a:lnTo>
                    <a:pt x="8" y="880"/>
                  </a:lnTo>
                  <a:lnTo>
                    <a:pt x="9" y="885"/>
                  </a:lnTo>
                  <a:lnTo>
                    <a:pt x="12" y="889"/>
                  </a:lnTo>
                  <a:lnTo>
                    <a:pt x="16" y="893"/>
                  </a:lnTo>
                  <a:lnTo>
                    <a:pt x="16" y="893"/>
                  </a:lnTo>
                  <a:lnTo>
                    <a:pt x="22" y="898"/>
                  </a:lnTo>
                  <a:lnTo>
                    <a:pt x="32" y="902"/>
                  </a:lnTo>
                  <a:lnTo>
                    <a:pt x="42" y="909"/>
                  </a:lnTo>
                  <a:lnTo>
                    <a:pt x="52" y="909"/>
                  </a:lnTo>
                  <a:lnTo>
                    <a:pt x="52" y="909"/>
                  </a:lnTo>
                  <a:lnTo>
                    <a:pt x="52" y="911"/>
                  </a:lnTo>
                  <a:lnTo>
                    <a:pt x="52" y="913"/>
                  </a:lnTo>
                  <a:lnTo>
                    <a:pt x="54" y="915"/>
                  </a:lnTo>
                  <a:lnTo>
                    <a:pt x="56" y="918"/>
                  </a:lnTo>
                  <a:lnTo>
                    <a:pt x="60" y="921"/>
                  </a:lnTo>
                  <a:lnTo>
                    <a:pt x="68" y="923"/>
                  </a:lnTo>
                  <a:lnTo>
                    <a:pt x="78" y="924"/>
                  </a:lnTo>
                  <a:lnTo>
                    <a:pt x="78" y="924"/>
                  </a:lnTo>
                  <a:lnTo>
                    <a:pt x="103" y="926"/>
                  </a:lnTo>
                  <a:lnTo>
                    <a:pt x="124" y="926"/>
                  </a:lnTo>
                  <a:lnTo>
                    <a:pt x="146" y="924"/>
                  </a:lnTo>
                  <a:lnTo>
                    <a:pt x="302" y="935"/>
                  </a:lnTo>
                  <a:lnTo>
                    <a:pt x="302" y="935"/>
                  </a:lnTo>
                  <a:lnTo>
                    <a:pt x="319" y="1024"/>
                  </a:lnTo>
                  <a:lnTo>
                    <a:pt x="331" y="1087"/>
                  </a:lnTo>
                  <a:lnTo>
                    <a:pt x="333" y="1111"/>
                  </a:lnTo>
                  <a:lnTo>
                    <a:pt x="333" y="1123"/>
                  </a:lnTo>
                  <a:lnTo>
                    <a:pt x="333" y="1123"/>
                  </a:lnTo>
                  <a:lnTo>
                    <a:pt x="287" y="1300"/>
                  </a:lnTo>
                  <a:lnTo>
                    <a:pt x="359" y="1300"/>
                  </a:lnTo>
                  <a:lnTo>
                    <a:pt x="359" y="1300"/>
                  </a:lnTo>
                  <a:lnTo>
                    <a:pt x="354" y="1468"/>
                  </a:lnTo>
                  <a:lnTo>
                    <a:pt x="350" y="1593"/>
                  </a:lnTo>
                  <a:lnTo>
                    <a:pt x="349" y="1670"/>
                  </a:lnTo>
                  <a:lnTo>
                    <a:pt x="349" y="1670"/>
                  </a:lnTo>
                  <a:lnTo>
                    <a:pt x="350" y="1681"/>
                  </a:lnTo>
                  <a:lnTo>
                    <a:pt x="354" y="1696"/>
                  </a:lnTo>
                  <a:lnTo>
                    <a:pt x="366" y="1735"/>
                  </a:lnTo>
                  <a:lnTo>
                    <a:pt x="383" y="1782"/>
                  </a:lnTo>
                  <a:lnTo>
                    <a:pt x="401" y="1833"/>
                  </a:lnTo>
                  <a:lnTo>
                    <a:pt x="438" y="1923"/>
                  </a:lnTo>
                  <a:lnTo>
                    <a:pt x="453" y="1962"/>
                  </a:lnTo>
                  <a:lnTo>
                    <a:pt x="542" y="1957"/>
                  </a:lnTo>
                  <a:lnTo>
                    <a:pt x="542" y="1957"/>
                  </a:lnTo>
                  <a:lnTo>
                    <a:pt x="539" y="2018"/>
                  </a:lnTo>
                  <a:lnTo>
                    <a:pt x="535" y="2064"/>
                  </a:lnTo>
                  <a:lnTo>
                    <a:pt x="533" y="2082"/>
                  </a:lnTo>
                  <a:lnTo>
                    <a:pt x="531" y="2093"/>
                  </a:lnTo>
                  <a:lnTo>
                    <a:pt x="531" y="2093"/>
                  </a:lnTo>
                  <a:lnTo>
                    <a:pt x="527" y="2100"/>
                  </a:lnTo>
                  <a:lnTo>
                    <a:pt x="520" y="2110"/>
                  </a:lnTo>
                  <a:lnTo>
                    <a:pt x="510" y="2121"/>
                  </a:lnTo>
                  <a:lnTo>
                    <a:pt x="499" y="2133"/>
                  </a:lnTo>
                  <a:lnTo>
                    <a:pt x="484" y="2145"/>
                  </a:lnTo>
                  <a:lnTo>
                    <a:pt x="470" y="2155"/>
                  </a:lnTo>
                  <a:lnTo>
                    <a:pt x="457" y="2164"/>
                  </a:lnTo>
                  <a:lnTo>
                    <a:pt x="443" y="2171"/>
                  </a:lnTo>
                  <a:lnTo>
                    <a:pt x="443" y="2171"/>
                  </a:lnTo>
                  <a:lnTo>
                    <a:pt x="395" y="2190"/>
                  </a:lnTo>
                  <a:lnTo>
                    <a:pt x="376" y="2196"/>
                  </a:lnTo>
                  <a:lnTo>
                    <a:pt x="370" y="2197"/>
                  </a:lnTo>
                  <a:lnTo>
                    <a:pt x="365" y="2197"/>
                  </a:lnTo>
                  <a:lnTo>
                    <a:pt x="365" y="2197"/>
                  </a:lnTo>
                  <a:lnTo>
                    <a:pt x="350" y="2193"/>
                  </a:lnTo>
                  <a:lnTo>
                    <a:pt x="346" y="2193"/>
                  </a:lnTo>
                  <a:lnTo>
                    <a:pt x="345" y="2194"/>
                  </a:lnTo>
                  <a:lnTo>
                    <a:pt x="344" y="2197"/>
                  </a:lnTo>
                  <a:lnTo>
                    <a:pt x="344" y="2197"/>
                  </a:lnTo>
                  <a:lnTo>
                    <a:pt x="344" y="2207"/>
                  </a:lnTo>
                  <a:lnTo>
                    <a:pt x="344" y="2213"/>
                  </a:lnTo>
                  <a:lnTo>
                    <a:pt x="344" y="2213"/>
                  </a:lnTo>
                  <a:lnTo>
                    <a:pt x="341" y="2214"/>
                  </a:lnTo>
                  <a:lnTo>
                    <a:pt x="333" y="2219"/>
                  </a:lnTo>
                  <a:lnTo>
                    <a:pt x="327" y="2226"/>
                  </a:lnTo>
                  <a:lnTo>
                    <a:pt x="324" y="2230"/>
                  </a:lnTo>
                  <a:lnTo>
                    <a:pt x="323" y="2233"/>
                  </a:lnTo>
                  <a:lnTo>
                    <a:pt x="323" y="2233"/>
                  </a:lnTo>
                  <a:lnTo>
                    <a:pt x="324" y="2236"/>
                  </a:lnTo>
                  <a:lnTo>
                    <a:pt x="328" y="2237"/>
                  </a:lnTo>
                  <a:lnTo>
                    <a:pt x="341" y="2240"/>
                  </a:lnTo>
                  <a:lnTo>
                    <a:pt x="362" y="2243"/>
                  </a:lnTo>
                  <a:lnTo>
                    <a:pt x="386" y="2244"/>
                  </a:lnTo>
                  <a:lnTo>
                    <a:pt x="435" y="2244"/>
                  </a:lnTo>
                  <a:lnTo>
                    <a:pt x="474" y="2244"/>
                  </a:lnTo>
                  <a:lnTo>
                    <a:pt x="474" y="2244"/>
                  </a:lnTo>
                  <a:lnTo>
                    <a:pt x="513" y="2244"/>
                  </a:lnTo>
                  <a:lnTo>
                    <a:pt x="526" y="2244"/>
                  </a:lnTo>
                  <a:lnTo>
                    <a:pt x="526" y="2244"/>
                  </a:lnTo>
                  <a:lnTo>
                    <a:pt x="475" y="2291"/>
                  </a:lnTo>
                  <a:lnTo>
                    <a:pt x="440" y="2325"/>
                  </a:lnTo>
                  <a:lnTo>
                    <a:pt x="422" y="2343"/>
                  </a:lnTo>
                  <a:lnTo>
                    <a:pt x="422" y="2343"/>
                  </a:lnTo>
                  <a:lnTo>
                    <a:pt x="419" y="2346"/>
                  </a:lnTo>
                  <a:lnTo>
                    <a:pt x="417" y="2348"/>
                  </a:lnTo>
                  <a:lnTo>
                    <a:pt x="414" y="2351"/>
                  </a:lnTo>
                  <a:lnTo>
                    <a:pt x="412" y="2353"/>
                  </a:lnTo>
                  <a:lnTo>
                    <a:pt x="412" y="2353"/>
                  </a:lnTo>
                  <a:lnTo>
                    <a:pt x="404" y="2360"/>
                  </a:lnTo>
                  <a:lnTo>
                    <a:pt x="399" y="2365"/>
                  </a:lnTo>
                  <a:lnTo>
                    <a:pt x="393" y="2370"/>
                  </a:lnTo>
                  <a:lnTo>
                    <a:pt x="388" y="2377"/>
                  </a:lnTo>
                  <a:lnTo>
                    <a:pt x="388" y="2381"/>
                  </a:lnTo>
                  <a:lnTo>
                    <a:pt x="387" y="2383"/>
                  </a:lnTo>
                  <a:lnTo>
                    <a:pt x="388" y="2386"/>
                  </a:lnTo>
                  <a:lnTo>
                    <a:pt x="389" y="2390"/>
                  </a:lnTo>
                  <a:lnTo>
                    <a:pt x="392" y="2392"/>
                  </a:lnTo>
                  <a:lnTo>
                    <a:pt x="396" y="2395"/>
                  </a:lnTo>
                  <a:lnTo>
                    <a:pt x="396" y="2395"/>
                  </a:lnTo>
                  <a:lnTo>
                    <a:pt x="406" y="2400"/>
                  </a:lnTo>
                  <a:lnTo>
                    <a:pt x="417" y="2403"/>
                  </a:lnTo>
                  <a:lnTo>
                    <a:pt x="428" y="2406"/>
                  </a:lnTo>
                  <a:lnTo>
                    <a:pt x="440" y="2407"/>
                  </a:lnTo>
                  <a:lnTo>
                    <a:pt x="469" y="2409"/>
                  </a:lnTo>
                  <a:lnTo>
                    <a:pt x="505" y="2411"/>
                  </a:lnTo>
                  <a:lnTo>
                    <a:pt x="505" y="2411"/>
                  </a:lnTo>
                  <a:lnTo>
                    <a:pt x="516" y="2411"/>
                  </a:lnTo>
                  <a:lnTo>
                    <a:pt x="526" y="2409"/>
                  </a:lnTo>
                  <a:lnTo>
                    <a:pt x="536" y="2408"/>
                  </a:lnTo>
                  <a:lnTo>
                    <a:pt x="547" y="2404"/>
                  </a:lnTo>
                  <a:lnTo>
                    <a:pt x="568" y="2398"/>
                  </a:lnTo>
                  <a:lnTo>
                    <a:pt x="589" y="2387"/>
                  </a:lnTo>
                  <a:lnTo>
                    <a:pt x="608" y="2378"/>
                  </a:lnTo>
                  <a:lnTo>
                    <a:pt x="625" y="2368"/>
                  </a:lnTo>
                  <a:lnTo>
                    <a:pt x="651" y="2353"/>
                  </a:lnTo>
                  <a:lnTo>
                    <a:pt x="651" y="2353"/>
                  </a:lnTo>
                  <a:lnTo>
                    <a:pt x="663" y="2347"/>
                  </a:lnTo>
                  <a:lnTo>
                    <a:pt x="676" y="2338"/>
                  </a:lnTo>
                  <a:lnTo>
                    <a:pt x="690" y="2326"/>
                  </a:lnTo>
                  <a:lnTo>
                    <a:pt x="706" y="2314"/>
                  </a:lnTo>
                  <a:lnTo>
                    <a:pt x="717" y="2301"/>
                  </a:lnTo>
                  <a:lnTo>
                    <a:pt x="726" y="2291"/>
                  </a:lnTo>
                  <a:lnTo>
                    <a:pt x="730" y="2286"/>
                  </a:lnTo>
                  <a:lnTo>
                    <a:pt x="732" y="2282"/>
                  </a:lnTo>
                  <a:lnTo>
                    <a:pt x="732" y="2278"/>
                  </a:lnTo>
                  <a:lnTo>
                    <a:pt x="729" y="2275"/>
                  </a:lnTo>
                  <a:lnTo>
                    <a:pt x="729" y="2275"/>
                  </a:lnTo>
                  <a:lnTo>
                    <a:pt x="717" y="2267"/>
                  </a:lnTo>
                  <a:lnTo>
                    <a:pt x="706" y="2262"/>
                  </a:lnTo>
                  <a:lnTo>
                    <a:pt x="697" y="2258"/>
                  </a:lnTo>
                  <a:lnTo>
                    <a:pt x="694" y="2257"/>
                  </a:lnTo>
                  <a:lnTo>
                    <a:pt x="693" y="2254"/>
                  </a:lnTo>
                  <a:lnTo>
                    <a:pt x="693" y="2254"/>
                  </a:lnTo>
                  <a:lnTo>
                    <a:pt x="691" y="2248"/>
                  </a:lnTo>
                  <a:lnTo>
                    <a:pt x="687" y="2240"/>
                  </a:lnTo>
                  <a:lnTo>
                    <a:pt x="677" y="2213"/>
                  </a:lnTo>
                  <a:lnTo>
                    <a:pt x="677" y="2213"/>
                  </a:lnTo>
                  <a:lnTo>
                    <a:pt x="674" y="2206"/>
                  </a:lnTo>
                  <a:lnTo>
                    <a:pt x="672" y="2202"/>
                  </a:lnTo>
                  <a:lnTo>
                    <a:pt x="667" y="2198"/>
                  </a:lnTo>
                  <a:lnTo>
                    <a:pt x="665" y="2196"/>
                  </a:lnTo>
                  <a:lnTo>
                    <a:pt x="665" y="2190"/>
                  </a:lnTo>
                  <a:lnTo>
                    <a:pt x="667" y="2166"/>
                  </a:lnTo>
                  <a:lnTo>
                    <a:pt x="667" y="2166"/>
                  </a:lnTo>
                  <a:lnTo>
                    <a:pt x="682" y="2040"/>
                  </a:lnTo>
                  <a:lnTo>
                    <a:pt x="693" y="1952"/>
                  </a:lnTo>
                  <a:lnTo>
                    <a:pt x="713" y="1941"/>
                  </a:lnTo>
                  <a:lnTo>
                    <a:pt x="693" y="1681"/>
                  </a:lnTo>
                  <a:lnTo>
                    <a:pt x="693" y="1681"/>
                  </a:lnTo>
                  <a:lnTo>
                    <a:pt x="704" y="1638"/>
                  </a:lnTo>
                  <a:lnTo>
                    <a:pt x="729" y="1540"/>
                  </a:lnTo>
                  <a:lnTo>
                    <a:pt x="754" y="1434"/>
                  </a:lnTo>
                  <a:lnTo>
                    <a:pt x="762" y="1394"/>
                  </a:lnTo>
                  <a:lnTo>
                    <a:pt x="764" y="1378"/>
                  </a:lnTo>
                  <a:lnTo>
                    <a:pt x="766" y="1368"/>
                  </a:lnTo>
                  <a:lnTo>
                    <a:pt x="766" y="1368"/>
                  </a:lnTo>
                  <a:lnTo>
                    <a:pt x="767" y="1340"/>
                  </a:lnTo>
                  <a:lnTo>
                    <a:pt x="768" y="1321"/>
                  </a:lnTo>
                  <a:lnTo>
                    <a:pt x="771" y="1305"/>
                  </a:lnTo>
                  <a:lnTo>
                    <a:pt x="812" y="1300"/>
                  </a:lnTo>
                  <a:lnTo>
                    <a:pt x="812" y="1300"/>
                  </a:lnTo>
                  <a:lnTo>
                    <a:pt x="772" y="1112"/>
                  </a:lnTo>
                  <a:lnTo>
                    <a:pt x="729" y="914"/>
                  </a:lnTo>
                  <a:lnTo>
                    <a:pt x="729" y="914"/>
                  </a:lnTo>
                  <a:lnTo>
                    <a:pt x="728" y="900"/>
                  </a:lnTo>
                  <a:lnTo>
                    <a:pt x="726" y="868"/>
                  </a:lnTo>
                  <a:lnTo>
                    <a:pt x="724" y="778"/>
                  </a:lnTo>
                  <a:lnTo>
                    <a:pt x="721" y="686"/>
                  </a:lnTo>
                  <a:lnTo>
                    <a:pt x="720" y="649"/>
                  </a:lnTo>
                  <a:lnTo>
                    <a:pt x="719" y="627"/>
                  </a:lnTo>
                  <a:lnTo>
                    <a:pt x="719" y="627"/>
                  </a:lnTo>
                  <a:lnTo>
                    <a:pt x="713" y="589"/>
                  </a:lnTo>
                  <a:lnTo>
                    <a:pt x="702" y="539"/>
                  </a:lnTo>
                  <a:lnTo>
                    <a:pt x="695" y="512"/>
                  </a:lnTo>
                  <a:lnTo>
                    <a:pt x="687" y="489"/>
                  </a:lnTo>
                  <a:lnTo>
                    <a:pt x="680" y="467"/>
                  </a:lnTo>
                  <a:lnTo>
                    <a:pt x="672" y="450"/>
                  </a:lnTo>
                  <a:lnTo>
                    <a:pt x="672" y="450"/>
                  </a:lnTo>
                  <a:lnTo>
                    <a:pt x="650" y="413"/>
                  </a:lnTo>
                  <a:lnTo>
                    <a:pt x="622" y="370"/>
                  </a:lnTo>
                  <a:lnTo>
                    <a:pt x="589" y="319"/>
                  </a:lnTo>
                  <a:lnTo>
                    <a:pt x="578" y="273"/>
                  </a:lnTo>
                  <a:lnTo>
                    <a:pt x="531" y="273"/>
                  </a:lnTo>
                  <a:lnTo>
                    <a:pt x="510" y="246"/>
                  </a:lnTo>
                  <a:lnTo>
                    <a:pt x="521" y="220"/>
                  </a:lnTo>
                  <a:lnTo>
                    <a:pt x="521" y="189"/>
                  </a:lnTo>
                  <a:lnTo>
                    <a:pt x="505" y="158"/>
                  </a:lnTo>
                  <a:lnTo>
                    <a:pt x="505" y="158"/>
                  </a:lnTo>
                  <a:lnTo>
                    <a:pt x="497" y="115"/>
                  </a:lnTo>
                  <a:lnTo>
                    <a:pt x="491" y="84"/>
                  </a:lnTo>
                  <a:lnTo>
                    <a:pt x="487" y="72"/>
                  </a:lnTo>
                  <a:lnTo>
                    <a:pt x="484" y="64"/>
                  </a:lnTo>
                  <a:lnTo>
                    <a:pt x="484" y="64"/>
                  </a:lnTo>
                  <a:lnTo>
                    <a:pt x="479" y="59"/>
                  </a:lnTo>
                  <a:lnTo>
                    <a:pt x="470" y="52"/>
                  </a:lnTo>
                  <a:lnTo>
                    <a:pt x="445" y="39"/>
                  </a:lnTo>
                  <a:lnTo>
                    <a:pt x="412" y="22"/>
                  </a:lnTo>
                  <a:lnTo>
                    <a:pt x="412" y="2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0221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pptxk03_ウチワを持つ男性のシルエット</dc:title>
  <dc:subject>pptxk03_ウチワを持つ男性のシルエット</dc:subject>
  <dc:creator>でじけろお</dc:creator>
  <cp:revision>1</cp:revision>
  <dcterms:created xsi:type="dcterms:W3CDTF">2018-05-20T00:31:01Z</dcterms:created>
  <dcterms:modified xsi:type="dcterms:W3CDTF">2022-06-22T15:42:41Z</dcterms:modified>
  <cp:version>1</cp:version>
</cp:coreProperties>
</file>